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64" r:id="rId2"/>
    <p:sldId id="265" r:id="rId3"/>
  </p:sldIdLst>
  <p:sldSz cx="36206113" cy="51206400"/>
  <p:notesSz cx="6858000" cy="9874250"/>
  <p:defaultTextStyle>
    <a:defPPr>
      <a:defRPr lang="ja-JP"/>
    </a:defPPr>
    <a:lvl1pPr marL="0" algn="l" defTabSz="4767864" rtl="0" eaLnBrk="1" latinLnBrk="0" hangingPunct="1">
      <a:defRPr kumimoji="1" sz="9400" kern="1200">
        <a:solidFill>
          <a:schemeClr val="tx1"/>
        </a:solidFill>
        <a:latin typeface="+mn-lt"/>
        <a:ea typeface="+mn-ea"/>
        <a:cs typeface="+mn-cs"/>
      </a:defRPr>
    </a:lvl1pPr>
    <a:lvl2pPr marL="2383932" algn="l" defTabSz="4767864" rtl="0" eaLnBrk="1" latinLnBrk="0" hangingPunct="1">
      <a:defRPr kumimoji="1" sz="9400" kern="1200">
        <a:solidFill>
          <a:schemeClr val="tx1"/>
        </a:solidFill>
        <a:latin typeface="+mn-lt"/>
        <a:ea typeface="+mn-ea"/>
        <a:cs typeface="+mn-cs"/>
      </a:defRPr>
    </a:lvl2pPr>
    <a:lvl3pPr marL="4767864" algn="l" defTabSz="4767864" rtl="0" eaLnBrk="1" latinLnBrk="0" hangingPunct="1">
      <a:defRPr kumimoji="1" sz="9400" kern="1200">
        <a:solidFill>
          <a:schemeClr val="tx1"/>
        </a:solidFill>
        <a:latin typeface="+mn-lt"/>
        <a:ea typeface="+mn-ea"/>
        <a:cs typeface="+mn-cs"/>
      </a:defRPr>
    </a:lvl3pPr>
    <a:lvl4pPr marL="7151797" algn="l" defTabSz="4767864" rtl="0" eaLnBrk="1" latinLnBrk="0" hangingPunct="1">
      <a:defRPr kumimoji="1" sz="9400" kern="1200">
        <a:solidFill>
          <a:schemeClr val="tx1"/>
        </a:solidFill>
        <a:latin typeface="+mn-lt"/>
        <a:ea typeface="+mn-ea"/>
        <a:cs typeface="+mn-cs"/>
      </a:defRPr>
    </a:lvl4pPr>
    <a:lvl5pPr marL="9535729" algn="l" defTabSz="4767864" rtl="0" eaLnBrk="1" latinLnBrk="0" hangingPunct="1">
      <a:defRPr kumimoji="1" sz="9400" kern="1200">
        <a:solidFill>
          <a:schemeClr val="tx1"/>
        </a:solidFill>
        <a:latin typeface="+mn-lt"/>
        <a:ea typeface="+mn-ea"/>
        <a:cs typeface="+mn-cs"/>
      </a:defRPr>
    </a:lvl5pPr>
    <a:lvl6pPr marL="11919661" algn="l" defTabSz="4767864" rtl="0" eaLnBrk="1" latinLnBrk="0" hangingPunct="1">
      <a:defRPr kumimoji="1" sz="9400" kern="1200">
        <a:solidFill>
          <a:schemeClr val="tx1"/>
        </a:solidFill>
        <a:latin typeface="+mn-lt"/>
        <a:ea typeface="+mn-ea"/>
        <a:cs typeface="+mn-cs"/>
      </a:defRPr>
    </a:lvl6pPr>
    <a:lvl7pPr marL="14303593" algn="l" defTabSz="4767864" rtl="0" eaLnBrk="1" latinLnBrk="0" hangingPunct="1">
      <a:defRPr kumimoji="1" sz="9400" kern="1200">
        <a:solidFill>
          <a:schemeClr val="tx1"/>
        </a:solidFill>
        <a:latin typeface="+mn-lt"/>
        <a:ea typeface="+mn-ea"/>
        <a:cs typeface="+mn-cs"/>
      </a:defRPr>
    </a:lvl7pPr>
    <a:lvl8pPr marL="16687526" algn="l" defTabSz="4767864" rtl="0" eaLnBrk="1" latinLnBrk="0" hangingPunct="1">
      <a:defRPr kumimoji="1" sz="9400" kern="1200">
        <a:solidFill>
          <a:schemeClr val="tx1"/>
        </a:solidFill>
        <a:latin typeface="+mn-lt"/>
        <a:ea typeface="+mn-ea"/>
        <a:cs typeface="+mn-cs"/>
      </a:defRPr>
    </a:lvl8pPr>
    <a:lvl9pPr marL="19071458" algn="l" defTabSz="4767864" rtl="0" eaLnBrk="1" latinLnBrk="0" hangingPunct="1">
      <a:defRPr kumimoji="1" sz="9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128">
          <p15:clr>
            <a:srgbClr val="A4A3A4"/>
          </p15:clr>
        </p15:guide>
        <p15:guide id="2" pos="1135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shichan" initials="t" lastIdx="2" clrIdx="0">
    <p:extLst>
      <p:ext uri="{19B8F6BF-5375-455C-9EA6-DF929625EA0E}">
        <p15:presenceInfo xmlns:p15="http://schemas.microsoft.com/office/powerpoint/2012/main" userId="toshich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66FF66"/>
    <a:srgbClr val="CCFFCC"/>
    <a:srgbClr val="FFCCFF"/>
    <a:srgbClr val="FF0066"/>
    <a:srgbClr val="00FFFF"/>
    <a:srgbClr val="FFFFCC"/>
    <a:srgbClr val="CCFFFF"/>
    <a:srgbClr val="FFCCCC"/>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700" autoAdjust="0"/>
  </p:normalViewPr>
  <p:slideViewPr>
    <p:cSldViewPr>
      <p:cViewPr varScale="1">
        <p:scale>
          <a:sx n="15" d="100"/>
          <a:sy n="15" d="100"/>
        </p:scale>
        <p:origin x="744" y="126"/>
      </p:cViewPr>
      <p:guideLst>
        <p:guide orient="horz" pos="16128"/>
        <p:guide pos="1135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4"/>
            <a:ext cx="2971208" cy="493792"/>
          </a:xfrm>
          <a:prstGeom prst="rect">
            <a:avLst/>
          </a:prstGeom>
        </p:spPr>
        <p:txBody>
          <a:bodyPr vert="horz" lIns="92056" tIns="46028" rIns="92056" bIns="46028"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85177" y="4"/>
            <a:ext cx="2971208" cy="493792"/>
          </a:xfrm>
          <a:prstGeom prst="rect">
            <a:avLst/>
          </a:prstGeom>
        </p:spPr>
        <p:txBody>
          <a:bodyPr vert="horz" lIns="92056" tIns="46028" rIns="92056" bIns="46028" rtlCol="0"/>
          <a:lstStyle>
            <a:lvl1pPr algn="r">
              <a:defRPr sz="1200"/>
            </a:lvl1pPr>
          </a:lstStyle>
          <a:p>
            <a:fld id="{5CF1CFD3-DAE0-49C8-8378-C53AC374D18D}" type="datetimeFigureOut">
              <a:rPr kumimoji="1" lang="ja-JP" altLang="en-US" smtClean="0"/>
              <a:t>2019/12/2</a:t>
            </a:fld>
            <a:endParaRPr kumimoji="1" lang="ja-JP" altLang="en-US" dirty="0"/>
          </a:p>
        </p:txBody>
      </p:sp>
      <p:sp>
        <p:nvSpPr>
          <p:cNvPr id="4" name="スライド イメージ プレースホルダー 3"/>
          <p:cNvSpPr>
            <a:spLocks noGrp="1" noRot="1" noChangeAspect="1"/>
          </p:cNvSpPr>
          <p:nvPr>
            <p:ph type="sldImg" idx="2"/>
          </p:nvPr>
        </p:nvSpPr>
        <p:spPr>
          <a:xfrm>
            <a:off x="2119313" y="739775"/>
            <a:ext cx="2619375" cy="3703638"/>
          </a:xfrm>
          <a:prstGeom prst="rect">
            <a:avLst/>
          </a:prstGeom>
          <a:noFill/>
          <a:ln w="12700">
            <a:solidFill>
              <a:prstClr val="black"/>
            </a:solidFill>
          </a:ln>
        </p:spPr>
        <p:txBody>
          <a:bodyPr vert="horz" lIns="92056" tIns="46028" rIns="92056" bIns="46028" rtlCol="0" anchor="ctr"/>
          <a:lstStyle/>
          <a:p>
            <a:endParaRPr lang="ja-JP" altLang="en-US" dirty="0"/>
          </a:p>
        </p:txBody>
      </p:sp>
      <p:sp>
        <p:nvSpPr>
          <p:cNvPr id="5" name="ノート プレースホルダー 4"/>
          <p:cNvSpPr>
            <a:spLocks noGrp="1"/>
          </p:cNvSpPr>
          <p:nvPr>
            <p:ph type="body" sz="quarter" idx="3"/>
          </p:nvPr>
        </p:nvSpPr>
        <p:spPr>
          <a:xfrm>
            <a:off x="686287" y="4690232"/>
            <a:ext cx="5485430" cy="4444127"/>
          </a:xfrm>
          <a:prstGeom prst="rect">
            <a:avLst/>
          </a:prstGeom>
        </p:spPr>
        <p:txBody>
          <a:bodyPr vert="horz" lIns="92056" tIns="46028" rIns="92056" bIns="4602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8872"/>
            <a:ext cx="2971208" cy="493791"/>
          </a:xfrm>
          <a:prstGeom prst="rect">
            <a:avLst/>
          </a:prstGeom>
        </p:spPr>
        <p:txBody>
          <a:bodyPr vert="horz" lIns="92056" tIns="46028" rIns="92056" bIns="46028"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85177" y="9378872"/>
            <a:ext cx="2971208" cy="493791"/>
          </a:xfrm>
          <a:prstGeom prst="rect">
            <a:avLst/>
          </a:prstGeom>
        </p:spPr>
        <p:txBody>
          <a:bodyPr vert="horz" lIns="92056" tIns="46028" rIns="92056" bIns="46028" rtlCol="0" anchor="b"/>
          <a:lstStyle>
            <a:lvl1pPr algn="r">
              <a:defRPr sz="1200"/>
            </a:lvl1pPr>
          </a:lstStyle>
          <a:p>
            <a:fld id="{A7D5C4D9-AD69-42C4-8532-D0D79CFF6E3F}" type="slidenum">
              <a:rPr kumimoji="1" lang="ja-JP" altLang="en-US" smtClean="0"/>
              <a:t>‹#›</a:t>
            </a:fld>
            <a:endParaRPr kumimoji="1" lang="ja-JP" altLang="en-US" dirty="0"/>
          </a:p>
        </p:txBody>
      </p:sp>
    </p:spTree>
    <p:extLst>
      <p:ext uri="{BB962C8B-B14F-4D97-AF65-F5344CB8AC3E}">
        <p14:creationId xmlns:p14="http://schemas.microsoft.com/office/powerpoint/2010/main" val="2455557357"/>
      </p:ext>
    </p:extLst>
  </p:cSld>
  <p:clrMap bg1="lt1" tx1="dk1" bg2="lt2" tx2="dk2" accent1="accent1" accent2="accent2" accent3="accent3" accent4="accent4" accent5="accent5" accent6="accent6" hlink="hlink" folHlink="folHlink"/>
  <p:notesStyle>
    <a:lvl1pPr marL="0" algn="l" defTabSz="4767864" rtl="0" eaLnBrk="1" latinLnBrk="0" hangingPunct="1">
      <a:defRPr kumimoji="1" sz="6300" kern="1200">
        <a:solidFill>
          <a:schemeClr val="tx1"/>
        </a:solidFill>
        <a:latin typeface="+mn-lt"/>
        <a:ea typeface="+mn-ea"/>
        <a:cs typeface="+mn-cs"/>
      </a:defRPr>
    </a:lvl1pPr>
    <a:lvl2pPr marL="2383932" algn="l" defTabSz="4767864" rtl="0" eaLnBrk="1" latinLnBrk="0" hangingPunct="1">
      <a:defRPr kumimoji="1" sz="6300" kern="1200">
        <a:solidFill>
          <a:schemeClr val="tx1"/>
        </a:solidFill>
        <a:latin typeface="+mn-lt"/>
        <a:ea typeface="+mn-ea"/>
        <a:cs typeface="+mn-cs"/>
      </a:defRPr>
    </a:lvl2pPr>
    <a:lvl3pPr marL="4767864" algn="l" defTabSz="4767864" rtl="0" eaLnBrk="1" latinLnBrk="0" hangingPunct="1">
      <a:defRPr kumimoji="1" sz="6300" kern="1200">
        <a:solidFill>
          <a:schemeClr val="tx1"/>
        </a:solidFill>
        <a:latin typeface="+mn-lt"/>
        <a:ea typeface="+mn-ea"/>
        <a:cs typeface="+mn-cs"/>
      </a:defRPr>
    </a:lvl3pPr>
    <a:lvl4pPr marL="7151797" algn="l" defTabSz="4767864" rtl="0" eaLnBrk="1" latinLnBrk="0" hangingPunct="1">
      <a:defRPr kumimoji="1" sz="6300" kern="1200">
        <a:solidFill>
          <a:schemeClr val="tx1"/>
        </a:solidFill>
        <a:latin typeface="+mn-lt"/>
        <a:ea typeface="+mn-ea"/>
        <a:cs typeface="+mn-cs"/>
      </a:defRPr>
    </a:lvl4pPr>
    <a:lvl5pPr marL="9535729" algn="l" defTabSz="4767864" rtl="0" eaLnBrk="1" latinLnBrk="0" hangingPunct="1">
      <a:defRPr kumimoji="1" sz="6300" kern="1200">
        <a:solidFill>
          <a:schemeClr val="tx1"/>
        </a:solidFill>
        <a:latin typeface="+mn-lt"/>
        <a:ea typeface="+mn-ea"/>
        <a:cs typeface="+mn-cs"/>
      </a:defRPr>
    </a:lvl5pPr>
    <a:lvl6pPr marL="11919661" algn="l" defTabSz="4767864" rtl="0" eaLnBrk="1" latinLnBrk="0" hangingPunct="1">
      <a:defRPr kumimoji="1" sz="6300" kern="1200">
        <a:solidFill>
          <a:schemeClr val="tx1"/>
        </a:solidFill>
        <a:latin typeface="+mn-lt"/>
        <a:ea typeface="+mn-ea"/>
        <a:cs typeface="+mn-cs"/>
      </a:defRPr>
    </a:lvl6pPr>
    <a:lvl7pPr marL="14303593" algn="l" defTabSz="4767864" rtl="0" eaLnBrk="1" latinLnBrk="0" hangingPunct="1">
      <a:defRPr kumimoji="1" sz="6300" kern="1200">
        <a:solidFill>
          <a:schemeClr val="tx1"/>
        </a:solidFill>
        <a:latin typeface="+mn-lt"/>
        <a:ea typeface="+mn-ea"/>
        <a:cs typeface="+mn-cs"/>
      </a:defRPr>
    </a:lvl7pPr>
    <a:lvl8pPr marL="16687526" algn="l" defTabSz="4767864" rtl="0" eaLnBrk="1" latinLnBrk="0" hangingPunct="1">
      <a:defRPr kumimoji="1" sz="6300" kern="1200">
        <a:solidFill>
          <a:schemeClr val="tx1"/>
        </a:solidFill>
        <a:latin typeface="+mn-lt"/>
        <a:ea typeface="+mn-ea"/>
        <a:cs typeface="+mn-cs"/>
      </a:defRPr>
    </a:lvl8pPr>
    <a:lvl9pPr marL="19071458" algn="l" defTabSz="4767864" rtl="0" eaLnBrk="1" latinLnBrk="0" hangingPunct="1">
      <a:defRPr kumimoji="1" sz="6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2715459" y="15907184"/>
            <a:ext cx="30775196" cy="10976184"/>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5430917" y="29016963"/>
            <a:ext cx="25344279" cy="13086078"/>
          </a:xfrm>
        </p:spPr>
        <p:txBody>
          <a:bodyPr/>
          <a:lstStyle>
            <a:lvl1pPr marL="0" indent="0" algn="ctr">
              <a:buNone/>
              <a:defRPr>
                <a:solidFill>
                  <a:schemeClr val="tx1">
                    <a:tint val="75000"/>
                  </a:schemeClr>
                </a:solidFill>
              </a:defRPr>
            </a:lvl1pPr>
            <a:lvl2pPr marL="2383932" indent="0" algn="ctr">
              <a:buNone/>
              <a:defRPr>
                <a:solidFill>
                  <a:schemeClr val="tx1">
                    <a:tint val="75000"/>
                  </a:schemeClr>
                </a:solidFill>
              </a:defRPr>
            </a:lvl2pPr>
            <a:lvl3pPr marL="4767864" indent="0" algn="ctr">
              <a:buNone/>
              <a:defRPr>
                <a:solidFill>
                  <a:schemeClr val="tx1">
                    <a:tint val="75000"/>
                  </a:schemeClr>
                </a:solidFill>
              </a:defRPr>
            </a:lvl3pPr>
            <a:lvl4pPr marL="7151797" indent="0" algn="ctr">
              <a:buNone/>
              <a:defRPr>
                <a:solidFill>
                  <a:schemeClr val="tx1">
                    <a:tint val="75000"/>
                  </a:schemeClr>
                </a:solidFill>
              </a:defRPr>
            </a:lvl4pPr>
            <a:lvl5pPr marL="9535729" indent="0" algn="ctr">
              <a:buNone/>
              <a:defRPr>
                <a:solidFill>
                  <a:schemeClr val="tx1">
                    <a:tint val="75000"/>
                  </a:schemeClr>
                </a:solidFill>
              </a:defRPr>
            </a:lvl5pPr>
            <a:lvl6pPr marL="11919661" indent="0" algn="ctr">
              <a:buNone/>
              <a:defRPr>
                <a:solidFill>
                  <a:schemeClr val="tx1">
                    <a:tint val="75000"/>
                  </a:schemeClr>
                </a:solidFill>
              </a:defRPr>
            </a:lvl6pPr>
            <a:lvl7pPr marL="14303593" indent="0" algn="ctr">
              <a:buNone/>
              <a:defRPr>
                <a:solidFill>
                  <a:schemeClr val="tx1">
                    <a:tint val="75000"/>
                  </a:schemeClr>
                </a:solidFill>
              </a:defRPr>
            </a:lvl7pPr>
            <a:lvl8pPr marL="16687526" indent="0" algn="ctr">
              <a:buNone/>
              <a:defRPr>
                <a:solidFill>
                  <a:schemeClr val="tx1">
                    <a:tint val="75000"/>
                  </a:schemeClr>
                </a:solidFill>
              </a:defRPr>
            </a:lvl8pPr>
            <a:lvl9pPr marL="19071458"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3BFAD2E-01B2-47AF-92FF-4577C65E1199}" type="datetime1">
              <a:rPr kumimoji="1" lang="ja-JP" altLang="en-US" smtClean="0"/>
              <a:t>2019/12/2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54DB6B2-9E5C-4BA2-847C-367EC201CA58}" type="slidenum">
              <a:rPr kumimoji="1" lang="ja-JP" altLang="en-US" smtClean="0"/>
              <a:t>‹#›</a:t>
            </a:fld>
            <a:endParaRPr kumimoji="1" lang="ja-JP" altLang="en-US" dirty="0"/>
          </a:p>
        </p:txBody>
      </p:sp>
    </p:spTree>
    <p:extLst>
      <p:ext uri="{BB962C8B-B14F-4D97-AF65-F5344CB8AC3E}">
        <p14:creationId xmlns:p14="http://schemas.microsoft.com/office/powerpoint/2010/main" val="2103599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B583B89-C6E5-48D5-83E1-E2318B3F733A}" type="datetime1">
              <a:rPr kumimoji="1" lang="ja-JP" altLang="en-US" smtClean="0"/>
              <a:t>2019/12/2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54DB6B2-9E5C-4BA2-847C-367EC201CA58}" type="slidenum">
              <a:rPr kumimoji="1" lang="ja-JP" altLang="en-US" smtClean="0"/>
              <a:t>‹#›</a:t>
            </a:fld>
            <a:endParaRPr kumimoji="1" lang="ja-JP" altLang="en-US" dirty="0"/>
          </a:p>
        </p:txBody>
      </p:sp>
    </p:spTree>
    <p:extLst>
      <p:ext uri="{BB962C8B-B14F-4D97-AF65-F5344CB8AC3E}">
        <p14:creationId xmlns:p14="http://schemas.microsoft.com/office/powerpoint/2010/main" val="2956526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9687071" y="2963334"/>
            <a:ext cx="6109784" cy="6310714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1357732" y="2963334"/>
            <a:ext cx="17725912" cy="6310714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39CF165-CAA7-4583-943B-9AFACE357639}" type="datetime1">
              <a:rPr kumimoji="1" lang="ja-JP" altLang="en-US" smtClean="0"/>
              <a:t>2019/12/2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54DB6B2-9E5C-4BA2-847C-367EC201CA58}" type="slidenum">
              <a:rPr kumimoji="1" lang="ja-JP" altLang="en-US" smtClean="0"/>
              <a:t>‹#›</a:t>
            </a:fld>
            <a:endParaRPr kumimoji="1" lang="ja-JP" altLang="en-US" dirty="0"/>
          </a:p>
        </p:txBody>
      </p:sp>
    </p:spTree>
    <p:extLst>
      <p:ext uri="{BB962C8B-B14F-4D97-AF65-F5344CB8AC3E}">
        <p14:creationId xmlns:p14="http://schemas.microsoft.com/office/powerpoint/2010/main" val="2362305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6B18ED8-B186-403D-8E7F-DA7C8E26D4E9}" type="datetime1">
              <a:rPr kumimoji="1" lang="ja-JP" altLang="en-US" smtClean="0"/>
              <a:t>2019/12/2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54DB6B2-9E5C-4BA2-847C-367EC201CA58}" type="slidenum">
              <a:rPr kumimoji="1" lang="ja-JP" altLang="en-US" smtClean="0"/>
              <a:t>‹#›</a:t>
            </a:fld>
            <a:endParaRPr kumimoji="1" lang="ja-JP" altLang="en-US" dirty="0"/>
          </a:p>
        </p:txBody>
      </p:sp>
    </p:spTree>
    <p:extLst>
      <p:ext uri="{BB962C8B-B14F-4D97-AF65-F5344CB8AC3E}">
        <p14:creationId xmlns:p14="http://schemas.microsoft.com/office/powerpoint/2010/main" val="3820235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860035" y="32904857"/>
            <a:ext cx="30775196" cy="10170162"/>
          </a:xfrm>
        </p:spPr>
        <p:txBody>
          <a:bodyPr anchor="t"/>
          <a:lstStyle>
            <a:lvl1pPr algn="l">
              <a:defRPr sz="209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2860035" y="21703463"/>
            <a:ext cx="30775196" cy="11201397"/>
          </a:xfrm>
        </p:spPr>
        <p:txBody>
          <a:bodyPr anchor="b"/>
          <a:lstStyle>
            <a:lvl1pPr marL="0" indent="0">
              <a:buNone/>
              <a:defRPr sz="10400">
                <a:solidFill>
                  <a:schemeClr val="tx1">
                    <a:tint val="75000"/>
                  </a:schemeClr>
                </a:solidFill>
              </a:defRPr>
            </a:lvl1pPr>
            <a:lvl2pPr marL="2383932" indent="0">
              <a:buNone/>
              <a:defRPr sz="9400">
                <a:solidFill>
                  <a:schemeClr val="tx1">
                    <a:tint val="75000"/>
                  </a:schemeClr>
                </a:solidFill>
              </a:defRPr>
            </a:lvl2pPr>
            <a:lvl3pPr marL="4767864" indent="0">
              <a:buNone/>
              <a:defRPr sz="8300">
                <a:solidFill>
                  <a:schemeClr val="tx1">
                    <a:tint val="75000"/>
                  </a:schemeClr>
                </a:solidFill>
              </a:defRPr>
            </a:lvl3pPr>
            <a:lvl4pPr marL="7151797" indent="0">
              <a:buNone/>
              <a:defRPr sz="7300">
                <a:solidFill>
                  <a:schemeClr val="tx1">
                    <a:tint val="75000"/>
                  </a:schemeClr>
                </a:solidFill>
              </a:defRPr>
            </a:lvl4pPr>
            <a:lvl5pPr marL="9535729" indent="0">
              <a:buNone/>
              <a:defRPr sz="7300">
                <a:solidFill>
                  <a:schemeClr val="tx1">
                    <a:tint val="75000"/>
                  </a:schemeClr>
                </a:solidFill>
              </a:defRPr>
            </a:lvl5pPr>
            <a:lvl6pPr marL="11919661" indent="0">
              <a:buNone/>
              <a:defRPr sz="7300">
                <a:solidFill>
                  <a:schemeClr val="tx1">
                    <a:tint val="75000"/>
                  </a:schemeClr>
                </a:solidFill>
              </a:defRPr>
            </a:lvl6pPr>
            <a:lvl7pPr marL="14303593" indent="0">
              <a:buNone/>
              <a:defRPr sz="7300">
                <a:solidFill>
                  <a:schemeClr val="tx1">
                    <a:tint val="75000"/>
                  </a:schemeClr>
                </a:solidFill>
              </a:defRPr>
            </a:lvl7pPr>
            <a:lvl8pPr marL="16687526" indent="0">
              <a:buNone/>
              <a:defRPr sz="7300">
                <a:solidFill>
                  <a:schemeClr val="tx1">
                    <a:tint val="75000"/>
                  </a:schemeClr>
                </a:solidFill>
              </a:defRPr>
            </a:lvl8pPr>
            <a:lvl9pPr marL="19071458" indent="0">
              <a:buNone/>
              <a:defRPr sz="73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889B816-B0B9-4B3E-B833-A86B940B0E04}" type="datetime1">
              <a:rPr kumimoji="1" lang="ja-JP" altLang="en-US" smtClean="0"/>
              <a:t>2019/12/2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654DB6B2-9E5C-4BA2-847C-367EC201CA58}" type="slidenum">
              <a:rPr kumimoji="1" lang="ja-JP" altLang="en-US" smtClean="0"/>
              <a:t>‹#›</a:t>
            </a:fld>
            <a:endParaRPr kumimoji="1" lang="ja-JP" altLang="en-US" dirty="0"/>
          </a:p>
        </p:txBody>
      </p:sp>
    </p:spTree>
    <p:extLst>
      <p:ext uri="{BB962C8B-B14F-4D97-AF65-F5344CB8AC3E}">
        <p14:creationId xmlns:p14="http://schemas.microsoft.com/office/powerpoint/2010/main" val="2093993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1357732" y="17258462"/>
            <a:ext cx="11917846" cy="48812028"/>
          </a:xfrm>
        </p:spPr>
        <p:txBody>
          <a:bodyPr/>
          <a:lstStyle>
            <a:lvl1pPr>
              <a:defRPr sz="14600"/>
            </a:lvl1pPr>
            <a:lvl2pPr>
              <a:defRPr sz="12500"/>
            </a:lvl2pPr>
            <a:lvl3pPr>
              <a:defRPr sz="10400"/>
            </a:lvl3pPr>
            <a:lvl4pPr>
              <a:defRPr sz="9400"/>
            </a:lvl4pPr>
            <a:lvl5pPr>
              <a:defRPr sz="9400"/>
            </a:lvl5pPr>
            <a:lvl6pPr>
              <a:defRPr sz="9400"/>
            </a:lvl6pPr>
            <a:lvl7pPr>
              <a:defRPr sz="9400"/>
            </a:lvl7pPr>
            <a:lvl8pPr>
              <a:defRPr sz="9400"/>
            </a:lvl8pPr>
            <a:lvl9pPr>
              <a:defRPr sz="9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13879012" y="17258462"/>
            <a:ext cx="11917846" cy="48812028"/>
          </a:xfrm>
        </p:spPr>
        <p:txBody>
          <a:bodyPr/>
          <a:lstStyle>
            <a:lvl1pPr>
              <a:defRPr sz="14600"/>
            </a:lvl1pPr>
            <a:lvl2pPr>
              <a:defRPr sz="12500"/>
            </a:lvl2pPr>
            <a:lvl3pPr>
              <a:defRPr sz="10400"/>
            </a:lvl3pPr>
            <a:lvl4pPr>
              <a:defRPr sz="9400"/>
            </a:lvl4pPr>
            <a:lvl5pPr>
              <a:defRPr sz="9400"/>
            </a:lvl5pPr>
            <a:lvl6pPr>
              <a:defRPr sz="9400"/>
            </a:lvl6pPr>
            <a:lvl7pPr>
              <a:defRPr sz="9400"/>
            </a:lvl7pPr>
            <a:lvl8pPr>
              <a:defRPr sz="9400"/>
            </a:lvl8pPr>
            <a:lvl9pPr>
              <a:defRPr sz="9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39129AD-13E1-41E2-AF5A-BD680BF05DF7}" type="datetime1">
              <a:rPr kumimoji="1" lang="ja-JP" altLang="en-US" smtClean="0"/>
              <a:t>2019/12/2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654DB6B2-9E5C-4BA2-847C-367EC201CA58}" type="slidenum">
              <a:rPr kumimoji="1" lang="ja-JP" altLang="en-US" smtClean="0"/>
              <a:t>‹#›</a:t>
            </a:fld>
            <a:endParaRPr kumimoji="1" lang="ja-JP" altLang="en-US" dirty="0"/>
          </a:p>
        </p:txBody>
      </p:sp>
    </p:spTree>
    <p:extLst>
      <p:ext uri="{BB962C8B-B14F-4D97-AF65-F5344CB8AC3E}">
        <p14:creationId xmlns:p14="http://schemas.microsoft.com/office/powerpoint/2010/main" val="2972656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1810306" y="2050629"/>
            <a:ext cx="32585502" cy="85344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810308" y="11462178"/>
            <a:ext cx="15997321" cy="4776891"/>
          </a:xfrm>
        </p:spPr>
        <p:txBody>
          <a:bodyPr anchor="b"/>
          <a:lstStyle>
            <a:lvl1pPr marL="0" indent="0">
              <a:buNone/>
              <a:defRPr sz="12500" b="1"/>
            </a:lvl1pPr>
            <a:lvl2pPr marL="2383932" indent="0">
              <a:buNone/>
              <a:defRPr sz="10400" b="1"/>
            </a:lvl2pPr>
            <a:lvl3pPr marL="4767864" indent="0">
              <a:buNone/>
              <a:defRPr sz="9400" b="1"/>
            </a:lvl3pPr>
            <a:lvl4pPr marL="7151797" indent="0">
              <a:buNone/>
              <a:defRPr sz="8300" b="1"/>
            </a:lvl4pPr>
            <a:lvl5pPr marL="9535729" indent="0">
              <a:buNone/>
              <a:defRPr sz="8300" b="1"/>
            </a:lvl5pPr>
            <a:lvl6pPr marL="11919661" indent="0">
              <a:buNone/>
              <a:defRPr sz="8300" b="1"/>
            </a:lvl6pPr>
            <a:lvl7pPr marL="14303593" indent="0">
              <a:buNone/>
              <a:defRPr sz="8300" b="1"/>
            </a:lvl7pPr>
            <a:lvl8pPr marL="16687526" indent="0">
              <a:buNone/>
              <a:defRPr sz="8300" b="1"/>
            </a:lvl8pPr>
            <a:lvl9pPr marL="19071458" indent="0">
              <a:buNone/>
              <a:defRPr sz="8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1810308" y="16239066"/>
            <a:ext cx="15997321" cy="29502950"/>
          </a:xfrm>
        </p:spPr>
        <p:txBody>
          <a:bodyPr/>
          <a:lstStyle>
            <a:lvl1pPr>
              <a:defRPr sz="12500"/>
            </a:lvl1pPr>
            <a:lvl2pPr>
              <a:defRPr sz="10400"/>
            </a:lvl2pPr>
            <a:lvl3pPr>
              <a:defRPr sz="9400"/>
            </a:lvl3pPr>
            <a:lvl4pPr>
              <a:defRPr sz="8300"/>
            </a:lvl4pPr>
            <a:lvl5pPr>
              <a:defRPr sz="8300"/>
            </a:lvl5pPr>
            <a:lvl6pPr>
              <a:defRPr sz="8300"/>
            </a:lvl6pPr>
            <a:lvl7pPr>
              <a:defRPr sz="8300"/>
            </a:lvl7pPr>
            <a:lvl8pPr>
              <a:defRPr sz="8300"/>
            </a:lvl8pPr>
            <a:lvl9pPr>
              <a:defRPr sz="8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18392207" y="11462178"/>
            <a:ext cx="16003603" cy="4776891"/>
          </a:xfrm>
        </p:spPr>
        <p:txBody>
          <a:bodyPr anchor="b"/>
          <a:lstStyle>
            <a:lvl1pPr marL="0" indent="0">
              <a:buNone/>
              <a:defRPr sz="12500" b="1"/>
            </a:lvl1pPr>
            <a:lvl2pPr marL="2383932" indent="0">
              <a:buNone/>
              <a:defRPr sz="10400" b="1"/>
            </a:lvl2pPr>
            <a:lvl3pPr marL="4767864" indent="0">
              <a:buNone/>
              <a:defRPr sz="9400" b="1"/>
            </a:lvl3pPr>
            <a:lvl4pPr marL="7151797" indent="0">
              <a:buNone/>
              <a:defRPr sz="8300" b="1"/>
            </a:lvl4pPr>
            <a:lvl5pPr marL="9535729" indent="0">
              <a:buNone/>
              <a:defRPr sz="8300" b="1"/>
            </a:lvl5pPr>
            <a:lvl6pPr marL="11919661" indent="0">
              <a:buNone/>
              <a:defRPr sz="8300" b="1"/>
            </a:lvl6pPr>
            <a:lvl7pPr marL="14303593" indent="0">
              <a:buNone/>
              <a:defRPr sz="8300" b="1"/>
            </a:lvl7pPr>
            <a:lvl8pPr marL="16687526" indent="0">
              <a:buNone/>
              <a:defRPr sz="8300" b="1"/>
            </a:lvl8pPr>
            <a:lvl9pPr marL="19071458" indent="0">
              <a:buNone/>
              <a:defRPr sz="8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18392207" y="16239066"/>
            <a:ext cx="16003603" cy="29502950"/>
          </a:xfrm>
        </p:spPr>
        <p:txBody>
          <a:bodyPr/>
          <a:lstStyle>
            <a:lvl1pPr>
              <a:defRPr sz="12500"/>
            </a:lvl1pPr>
            <a:lvl2pPr>
              <a:defRPr sz="10400"/>
            </a:lvl2pPr>
            <a:lvl3pPr>
              <a:defRPr sz="9400"/>
            </a:lvl3pPr>
            <a:lvl4pPr>
              <a:defRPr sz="8300"/>
            </a:lvl4pPr>
            <a:lvl5pPr>
              <a:defRPr sz="8300"/>
            </a:lvl5pPr>
            <a:lvl6pPr>
              <a:defRPr sz="8300"/>
            </a:lvl6pPr>
            <a:lvl7pPr>
              <a:defRPr sz="8300"/>
            </a:lvl7pPr>
            <a:lvl8pPr>
              <a:defRPr sz="8300"/>
            </a:lvl8pPr>
            <a:lvl9pPr>
              <a:defRPr sz="8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D7597DF7-FD50-4915-97BF-CA54F03AED90}" type="datetime1">
              <a:rPr kumimoji="1" lang="ja-JP" altLang="en-US" smtClean="0"/>
              <a:t>2019/12/2</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654DB6B2-9E5C-4BA2-847C-367EC201CA58}" type="slidenum">
              <a:rPr kumimoji="1" lang="ja-JP" altLang="en-US" smtClean="0"/>
              <a:t>‹#›</a:t>
            </a:fld>
            <a:endParaRPr kumimoji="1" lang="ja-JP" altLang="en-US" dirty="0"/>
          </a:p>
        </p:txBody>
      </p:sp>
    </p:spTree>
    <p:extLst>
      <p:ext uri="{BB962C8B-B14F-4D97-AF65-F5344CB8AC3E}">
        <p14:creationId xmlns:p14="http://schemas.microsoft.com/office/powerpoint/2010/main" val="538897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D191D89-02D3-4A95-A604-48FB04538288}" type="datetime1">
              <a:rPr kumimoji="1" lang="ja-JP" altLang="en-US" smtClean="0"/>
              <a:t>2019/12/2</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654DB6B2-9E5C-4BA2-847C-367EC201CA58}" type="slidenum">
              <a:rPr kumimoji="1" lang="ja-JP" altLang="en-US" smtClean="0"/>
              <a:t>‹#›</a:t>
            </a:fld>
            <a:endParaRPr kumimoji="1" lang="ja-JP" altLang="en-US" dirty="0"/>
          </a:p>
        </p:txBody>
      </p:sp>
    </p:spTree>
    <p:extLst>
      <p:ext uri="{BB962C8B-B14F-4D97-AF65-F5344CB8AC3E}">
        <p14:creationId xmlns:p14="http://schemas.microsoft.com/office/powerpoint/2010/main" val="1505572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9647F82-5A0B-4643-A00B-D8391C1C29E5}" type="datetime1">
              <a:rPr kumimoji="1" lang="ja-JP" altLang="en-US" smtClean="0"/>
              <a:t>2019/12/2</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654DB6B2-9E5C-4BA2-847C-367EC201CA58}" type="slidenum">
              <a:rPr kumimoji="1" lang="ja-JP" altLang="en-US" smtClean="0"/>
              <a:t>‹#›</a:t>
            </a:fld>
            <a:endParaRPr kumimoji="1" lang="ja-JP" altLang="en-US" dirty="0"/>
          </a:p>
        </p:txBody>
      </p:sp>
    </p:spTree>
    <p:extLst>
      <p:ext uri="{BB962C8B-B14F-4D97-AF65-F5344CB8AC3E}">
        <p14:creationId xmlns:p14="http://schemas.microsoft.com/office/powerpoint/2010/main" val="2525393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810308" y="2038773"/>
            <a:ext cx="11911563" cy="8676642"/>
          </a:xfrm>
        </p:spPr>
        <p:txBody>
          <a:bodyPr anchor="b"/>
          <a:lstStyle>
            <a:lvl1pPr algn="l">
              <a:defRPr sz="104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14155584" y="2038778"/>
            <a:ext cx="20240226" cy="43703246"/>
          </a:xfrm>
        </p:spPr>
        <p:txBody>
          <a:bodyPr/>
          <a:lstStyle>
            <a:lvl1pPr>
              <a:defRPr sz="16700"/>
            </a:lvl1pPr>
            <a:lvl2pPr>
              <a:defRPr sz="14600"/>
            </a:lvl2pPr>
            <a:lvl3pPr>
              <a:defRPr sz="12500"/>
            </a:lvl3pPr>
            <a:lvl4pPr>
              <a:defRPr sz="10400"/>
            </a:lvl4pPr>
            <a:lvl5pPr>
              <a:defRPr sz="10400"/>
            </a:lvl5pPr>
            <a:lvl6pPr>
              <a:defRPr sz="10400"/>
            </a:lvl6pPr>
            <a:lvl7pPr>
              <a:defRPr sz="10400"/>
            </a:lvl7pPr>
            <a:lvl8pPr>
              <a:defRPr sz="10400"/>
            </a:lvl8pPr>
            <a:lvl9pPr>
              <a:defRPr sz="10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1810308" y="10715418"/>
            <a:ext cx="11911563" cy="35026604"/>
          </a:xfrm>
        </p:spPr>
        <p:txBody>
          <a:bodyPr/>
          <a:lstStyle>
            <a:lvl1pPr marL="0" indent="0">
              <a:buNone/>
              <a:defRPr sz="7300"/>
            </a:lvl1pPr>
            <a:lvl2pPr marL="2383932" indent="0">
              <a:buNone/>
              <a:defRPr sz="6300"/>
            </a:lvl2pPr>
            <a:lvl3pPr marL="4767864" indent="0">
              <a:buNone/>
              <a:defRPr sz="5200"/>
            </a:lvl3pPr>
            <a:lvl4pPr marL="7151797" indent="0">
              <a:buNone/>
              <a:defRPr sz="4700"/>
            </a:lvl4pPr>
            <a:lvl5pPr marL="9535729" indent="0">
              <a:buNone/>
              <a:defRPr sz="4700"/>
            </a:lvl5pPr>
            <a:lvl6pPr marL="11919661" indent="0">
              <a:buNone/>
              <a:defRPr sz="4700"/>
            </a:lvl6pPr>
            <a:lvl7pPr marL="14303593" indent="0">
              <a:buNone/>
              <a:defRPr sz="4700"/>
            </a:lvl7pPr>
            <a:lvl8pPr marL="16687526" indent="0">
              <a:buNone/>
              <a:defRPr sz="4700"/>
            </a:lvl8pPr>
            <a:lvl9pPr marL="19071458" indent="0">
              <a:buNone/>
              <a:defRPr sz="47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50AFC6E-914E-4EDD-AC28-7178AE9AF964}" type="datetime1">
              <a:rPr kumimoji="1" lang="ja-JP" altLang="en-US" smtClean="0"/>
              <a:t>2019/12/2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654DB6B2-9E5C-4BA2-847C-367EC201CA58}" type="slidenum">
              <a:rPr kumimoji="1" lang="ja-JP" altLang="en-US" smtClean="0"/>
              <a:t>‹#›</a:t>
            </a:fld>
            <a:endParaRPr kumimoji="1" lang="ja-JP" altLang="en-US" dirty="0"/>
          </a:p>
        </p:txBody>
      </p:sp>
    </p:spTree>
    <p:extLst>
      <p:ext uri="{BB962C8B-B14F-4D97-AF65-F5344CB8AC3E}">
        <p14:creationId xmlns:p14="http://schemas.microsoft.com/office/powerpoint/2010/main" val="4219619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7096651" y="35844480"/>
            <a:ext cx="21723668" cy="4231646"/>
          </a:xfrm>
        </p:spPr>
        <p:txBody>
          <a:bodyPr anchor="b"/>
          <a:lstStyle>
            <a:lvl1pPr algn="l">
              <a:defRPr sz="10400" b="1"/>
            </a:lvl1pPr>
          </a:lstStyle>
          <a:p>
            <a:r>
              <a:rPr kumimoji="1" lang="ja-JP" altLang="en-US"/>
              <a:t>マスター タイトルの書式設定</a:t>
            </a:r>
          </a:p>
        </p:txBody>
      </p:sp>
      <p:sp>
        <p:nvSpPr>
          <p:cNvPr id="3" name="図プレースホルダー 2"/>
          <p:cNvSpPr>
            <a:spLocks noGrp="1"/>
          </p:cNvSpPr>
          <p:nvPr>
            <p:ph type="pic" idx="1"/>
          </p:nvPr>
        </p:nvSpPr>
        <p:spPr>
          <a:xfrm>
            <a:off x="7096651" y="4575384"/>
            <a:ext cx="21723668" cy="30723840"/>
          </a:xfrm>
        </p:spPr>
        <p:txBody>
          <a:bodyPr/>
          <a:lstStyle>
            <a:lvl1pPr marL="0" indent="0">
              <a:buNone/>
              <a:defRPr sz="16700"/>
            </a:lvl1pPr>
            <a:lvl2pPr marL="2383932" indent="0">
              <a:buNone/>
              <a:defRPr sz="14600"/>
            </a:lvl2pPr>
            <a:lvl3pPr marL="4767864" indent="0">
              <a:buNone/>
              <a:defRPr sz="12500"/>
            </a:lvl3pPr>
            <a:lvl4pPr marL="7151797" indent="0">
              <a:buNone/>
              <a:defRPr sz="10400"/>
            </a:lvl4pPr>
            <a:lvl5pPr marL="9535729" indent="0">
              <a:buNone/>
              <a:defRPr sz="10400"/>
            </a:lvl5pPr>
            <a:lvl6pPr marL="11919661" indent="0">
              <a:buNone/>
              <a:defRPr sz="10400"/>
            </a:lvl6pPr>
            <a:lvl7pPr marL="14303593" indent="0">
              <a:buNone/>
              <a:defRPr sz="10400"/>
            </a:lvl7pPr>
            <a:lvl8pPr marL="16687526" indent="0">
              <a:buNone/>
              <a:defRPr sz="10400"/>
            </a:lvl8pPr>
            <a:lvl9pPr marL="19071458" indent="0">
              <a:buNone/>
              <a:defRPr sz="10400"/>
            </a:lvl9pPr>
          </a:lstStyle>
          <a:p>
            <a:endParaRPr kumimoji="1" lang="ja-JP" altLang="en-US" dirty="0"/>
          </a:p>
        </p:txBody>
      </p:sp>
      <p:sp>
        <p:nvSpPr>
          <p:cNvPr id="4" name="テキスト プレースホルダー 3"/>
          <p:cNvSpPr>
            <a:spLocks noGrp="1"/>
          </p:cNvSpPr>
          <p:nvPr>
            <p:ph type="body" sz="half" idx="2"/>
          </p:nvPr>
        </p:nvSpPr>
        <p:spPr>
          <a:xfrm>
            <a:off x="7096651" y="40076126"/>
            <a:ext cx="21723668" cy="6009634"/>
          </a:xfrm>
        </p:spPr>
        <p:txBody>
          <a:bodyPr/>
          <a:lstStyle>
            <a:lvl1pPr marL="0" indent="0">
              <a:buNone/>
              <a:defRPr sz="7300"/>
            </a:lvl1pPr>
            <a:lvl2pPr marL="2383932" indent="0">
              <a:buNone/>
              <a:defRPr sz="6300"/>
            </a:lvl2pPr>
            <a:lvl3pPr marL="4767864" indent="0">
              <a:buNone/>
              <a:defRPr sz="5200"/>
            </a:lvl3pPr>
            <a:lvl4pPr marL="7151797" indent="0">
              <a:buNone/>
              <a:defRPr sz="4700"/>
            </a:lvl4pPr>
            <a:lvl5pPr marL="9535729" indent="0">
              <a:buNone/>
              <a:defRPr sz="4700"/>
            </a:lvl5pPr>
            <a:lvl6pPr marL="11919661" indent="0">
              <a:buNone/>
              <a:defRPr sz="4700"/>
            </a:lvl6pPr>
            <a:lvl7pPr marL="14303593" indent="0">
              <a:buNone/>
              <a:defRPr sz="4700"/>
            </a:lvl7pPr>
            <a:lvl8pPr marL="16687526" indent="0">
              <a:buNone/>
              <a:defRPr sz="4700"/>
            </a:lvl8pPr>
            <a:lvl9pPr marL="19071458" indent="0">
              <a:buNone/>
              <a:defRPr sz="47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E649C31-295F-4B69-B7F3-8C1F757ED534}" type="datetime1">
              <a:rPr kumimoji="1" lang="ja-JP" altLang="en-US" smtClean="0"/>
              <a:t>2019/12/2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654DB6B2-9E5C-4BA2-847C-367EC201CA58}" type="slidenum">
              <a:rPr kumimoji="1" lang="ja-JP" altLang="en-US" smtClean="0"/>
              <a:t>‹#›</a:t>
            </a:fld>
            <a:endParaRPr kumimoji="1" lang="ja-JP" altLang="en-US" dirty="0"/>
          </a:p>
        </p:txBody>
      </p:sp>
    </p:spTree>
    <p:extLst>
      <p:ext uri="{BB962C8B-B14F-4D97-AF65-F5344CB8AC3E}">
        <p14:creationId xmlns:p14="http://schemas.microsoft.com/office/powerpoint/2010/main" val="3259547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1810306" y="2050629"/>
            <a:ext cx="32585502" cy="8534400"/>
          </a:xfrm>
          <a:prstGeom prst="rect">
            <a:avLst/>
          </a:prstGeom>
        </p:spPr>
        <p:txBody>
          <a:bodyPr vert="horz" lIns="476786" tIns="238393" rIns="476786" bIns="238393"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1810306" y="11948165"/>
            <a:ext cx="32585502" cy="33793856"/>
          </a:xfrm>
          <a:prstGeom prst="rect">
            <a:avLst/>
          </a:prstGeom>
        </p:spPr>
        <p:txBody>
          <a:bodyPr vert="horz" lIns="476786" tIns="238393" rIns="476786" bIns="238393"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1810306" y="47460752"/>
            <a:ext cx="8448093" cy="2726268"/>
          </a:xfrm>
          <a:prstGeom prst="rect">
            <a:avLst/>
          </a:prstGeom>
        </p:spPr>
        <p:txBody>
          <a:bodyPr vert="horz" lIns="476786" tIns="238393" rIns="476786" bIns="238393" rtlCol="0" anchor="ctr"/>
          <a:lstStyle>
            <a:lvl1pPr algn="l">
              <a:defRPr sz="6300">
                <a:solidFill>
                  <a:schemeClr val="tx1">
                    <a:tint val="75000"/>
                  </a:schemeClr>
                </a:solidFill>
              </a:defRPr>
            </a:lvl1pPr>
          </a:lstStyle>
          <a:p>
            <a:fld id="{09C4A9BB-A596-411E-B63C-7C1FB384027A}" type="datetime1">
              <a:rPr kumimoji="1" lang="ja-JP" altLang="en-US" smtClean="0"/>
              <a:t>2019/12/2</a:t>
            </a:fld>
            <a:endParaRPr kumimoji="1" lang="ja-JP" altLang="en-US" dirty="0"/>
          </a:p>
        </p:txBody>
      </p:sp>
      <p:sp>
        <p:nvSpPr>
          <p:cNvPr id="5" name="フッター プレースホルダー 4"/>
          <p:cNvSpPr>
            <a:spLocks noGrp="1"/>
          </p:cNvSpPr>
          <p:nvPr>
            <p:ph type="ftr" sz="quarter" idx="3"/>
          </p:nvPr>
        </p:nvSpPr>
        <p:spPr>
          <a:xfrm>
            <a:off x="12370422" y="47460752"/>
            <a:ext cx="11465269" cy="2726268"/>
          </a:xfrm>
          <a:prstGeom prst="rect">
            <a:avLst/>
          </a:prstGeom>
        </p:spPr>
        <p:txBody>
          <a:bodyPr vert="horz" lIns="476786" tIns="238393" rIns="476786" bIns="238393" rtlCol="0" anchor="ctr"/>
          <a:lstStyle>
            <a:lvl1pPr algn="ctr">
              <a:defRPr sz="63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25947714" y="47460752"/>
            <a:ext cx="8448093" cy="2726268"/>
          </a:xfrm>
          <a:prstGeom prst="rect">
            <a:avLst/>
          </a:prstGeom>
        </p:spPr>
        <p:txBody>
          <a:bodyPr vert="horz" lIns="476786" tIns="238393" rIns="476786" bIns="238393" rtlCol="0" anchor="ctr"/>
          <a:lstStyle>
            <a:lvl1pPr algn="r">
              <a:defRPr sz="6300">
                <a:solidFill>
                  <a:schemeClr val="tx1">
                    <a:tint val="75000"/>
                  </a:schemeClr>
                </a:solidFill>
              </a:defRPr>
            </a:lvl1pPr>
          </a:lstStyle>
          <a:p>
            <a:fld id="{654DB6B2-9E5C-4BA2-847C-367EC201CA58}" type="slidenum">
              <a:rPr kumimoji="1" lang="ja-JP" altLang="en-US" smtClean="0"/>
              <a:t>‹#›</a:t>
            </a:fld>
            <a:endParaRPr kumimoji="1" lang="ja-JP" altLang="en-US" dirty="0"/>
          </a:p>
        </p:txBody>
      </p:sp>
    </p:spTree>
    <p:extLst>
      <p:ext uri="{BB962C8B-B14F-4D97-AF65-F5344CB8AC3E}">
        <p14:creationId xmlns:p14="http://schemas.microsoft.com/office/powerpoint/2010/main" val="37317075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767864" rtl="0" eaLnBrk="1" latinLnBrk="0" hangingPunct="1">
        <a:spcBef>
          <a:spcPct val="0"/>
        </a:spcBef>
        <a:buNone/>
        <a:defRPr kumimoji="1" sz="22900" kern="1200">
          <a:solidFill>
            <a:schemeClr val="tx1"/>
          </a:solidFill>
          <a:latin typeface="+mj-lt"/>
          <a:ea typeface="+mj-ea"/>
          <a:cs typeface="+mj-cs"/>
        </a:defRPr>
      </a:lvl1pPr>
    </p:titleStyle>
    <p:bodyStyle>
      <a:lvl1pPr marL="1787949" indent="-1787949" algn="l" defTabSz="4767864" rtl="0" eaLnBrk="1" latinLnBrk="0" hangingPunct="1">
        <a:spcBef>
          <a:spcPct val="20000"/>
        </a:spcBef>
        <a:buFont typeface="Arial" pitchFamily="34" charset="0"/>
        <a:buChar char="•"/>
        <a:defRPr kumimoji="1" sz="16700" kern="1200">
          <a:solidFill>
            <a:schemeClr val="tx1"/>
          </a:solidFill>
          <a:latin typeface="+mn-lt"/>
          <a:ea typeface="+mn-ea"/>
          <a:cs typeface="+mn-cs"/>
        </a:defRPr>
      </a:lvl1pPr>
      <a:lvl2pPr marL="3873890" indent="-1489958" algn="l" defTabSz="4767864" rtl="0" eaLnBrk="1" latinLnBrk="0" hangingPunct="1">
        <a:spcBef>
          <a:spcPct val="20000"/>
        </a:spcBef>
        <a:buFont typeface="Arial" pitchFamily="34" charset="0"/>
        <a:buChar char="–"/>
        <a:defRPr kumimoji="1" sz="14600" kern="1200">
          <a:solidFill>
            <a:schemeClr val="tx1"/>
          </a:solidFill>
          <a:latin typeface="+mn-lt"/>
          <a:ea typeface="+mn-ea"/>
          <a:cs typeface="+mn-cs"/>
        </a:defRPr>
      </a:lvl2pPr>
      <a:lvl3pPr marL="5959831" indent="-1191966" algn="l" defTabSz="4767864" rtl="0" eaLnBrk="1" latinLnBrk="0" hangingPunct="1">
        <a:spcBef>
          <a:spcPct val="20000"/>
        </a:spcBef>
        <a:buFont typeface="Arial" pitchFamily="34" charset="0"/>
        <a:buChar char="•"/>
        <a:defRPr kumimoji="1" sz="12500" kern="1200">
          <a:solidFill>
            <a:schemeClr val="tx1"/>
          </a:solidFill>
          <a:latin typeface="+mn-lt"/>
          <a:ea typeface="+mn-ea"/>
          <a:cs typeface="+mn-cs"/>
        </a:defRPr>
      </a:lvl3pPr>
      <a:lvl4pPr marL="8343763" indent="-1191966" algn="l" defTabSz="4767864" rtl="0" eaLnBrk="1" latinLnBrk="0" hangingPunct="1">
        <a:spcBef>
          <a:spcPct val="20000"/>
        </a:spcBef>
        <a:buFont typeface="Arial" pitchFamily="34" charset="0"/>
        <a:buChar char="–"/>
        <a:defRPr kumimoji="1" sz="10400" kern="1200">
          <a:solidFill>
            <a:schemeClr val="tx1"/>
          </a:solidFill>
          <a:latin typeface="+mn-lt"/>
          <a:ea typeface="+mn-ea"/>
          <a:cs typeface="+mn-cs"/>
        </a:defRPr>
      </a:lvl4pPr>
      <a:lvl5pPr marL="10727695" indent="-1191966" algn="l" defTabSz="4767864" rtl="0" eaLnBrk="1" latinLnBrk="0" hangingPunct="1">
        <a:spcBef>
          <a:spcPct val="20000"/>
        </a:spcBef>
        <a:buFont typeface="Arial" pitchFamily="34" charset="0"/>
        <a:buChar char="»"/>
        <a:defRPr kumimoji="1" sz="10400" kern="1200">
          <a:solidFill>
            <a:schemeClr val="tx1"/>
          </a:solidFill>
          <a:latin typeface="+mn-lt"/>
          <a:ea typeface="+mn-ea"/>
          <a:cs typeface="+mn-cs"/>
        </a:defRPr>
      </a:lvl5pPr>
      <a:lvl6pPr marL="13111627" indent="-1191966" algn="l" defTabSz="4767864" rtl="0" eaLnBrk="1" latinLnBrk="0" hangingPunct="1">
        <a:spcBef>
          <a:spcPct val="20000"/>
        </a:spcBef>
        <a:buFont typeface="Arial" pitchFamily="34" charset="0"/>
        <a:buChar char="•"/>
        <a:defRPr kumimoji="1" sz="10400" kern="1200">
          <a:solidFill>
            <a:schemeClr val="tx1"/>
          </a:solidFill>
          <a:latin typeface="+mn-lt"/>
          <a:ea typeface="+mn-ea"/>
          <a:cs typeface="+mn-cs"/>
        </a:defRPr>
      </a:lvl6pPr>
      <a:lvl7pPr marL="15495560" indent="-1191966" algn="l" defTabSz="4767864" rtl="0" eaLnBrk="1" latinLnBrk="0" hangingPunct="1">
        <a:spcBef>
          <a:spcPct val="20000"/>
        </a:spcBef>
        <a:buFont typeface="Arial" pitchFamily="34" charset="0"/>
        <a:buChar char="•"/>
        <a:defRPr kumimoji="1" sz="10400" kern="1200">
          <a:solidFill>
            <a:schemeClr val="tx1"/>
          </a:solidFill>
          <a:latin typeface="+mn-lt"/>
          <a:ea typeface="+mn-ea"/>
          <a:cs typeface="+mn-cs"/>
        </a:defRPr>
      </a:lvl7pPr>
      <a:lvl8pPr marL="17879492" indent="-1191966" algn="l" defTabSz="4767864" rtl="0" eaLnBrk="1" latinLnBrk="0" hangingPunct="1">
        <a:spcBef>
          <a:spcPct val="20000"/>
        </a:spcBef>
        <a:buFont typeface="Arial" pitchFamily="34" charset="0"/>
        <a:buChar char="•"/>
        <a:defRPr kumimoji="1" sz="10400" kern="1200">
          <a:solidFill>
            <a:schemeClr val="tx1"/>
          </a:solidFill>
          <a:latin typeface="+mn-lt"/>
          <a:ea typeface="+mn-ea"/>
          <a:cs typeface="+mn-cs"/>
        </a:defRPr>
      </a:lvl8pPr>
      <a:lvl9pPr marL="20263424" indent="-1191966" algn="l" defTabSz="4767864" rtl="0" eaLnBrk="1" latinLnBrk="0" hangingPunct="1">
        <a:spcBef>
          <a:spcPct val="20000"/>
        </a:spcBef>
        <a:buFont typeface="Arial" pitchFamily="34" charset="0"/>
        <a:buChar char="•"/>
        <a:defRPr kumimoji="1" sz="10400" kern="1200">
          <a:solidFill>
            <a:schemeClr val="tx1"/>
          </a:solidFill>
          <a:latin typeface="+mn-lt"/>
          <a:ea typeface="+mn-ea"/>
          <a:cs typeface="+mn-cs"/>
        </a:defRPr>
      </a:lvl9pPr>
    </p:bodyStyle>
    <p:otherStyle>
      <a:defPPr>
        <a:defRPr lang="ja-JP"/>
      </a:defPPr>
      <a:lvl1pPr marL="0" algn="l" defTabSz="4767864" rtl="0" eaLnBrk="1" latinLnBrk="0" hangingPunct="1">
        <a:defRPr kumimoji="1" sz="9400" kern="1200">
          <a:solidFill>
            <a:schemeClr val="tx1"/>
          </a:solidFill>
          <a:latin typeface="+mn-lt"/>
          <a:ea typeface="+mn-ea"/>
          <a:cs typeface="+mn-cs"/>
        </a:defRPr>
      </a:lvl1pPr>
      <a:lvl2pPr marL="2383932" algn="l" defTabSz="4767864" rtl="0" eaLnBrk="1" latinLnBrk="0" hangingPunct="1">
        <a:defRPr kumimoji="1" sz="9400" kern="1200">
          <a:solidFill>
            <a:schemeClr val="tx1"/>
          </a:solidFill>
          <a:latin typeface="+mn-lt"/>
          <a:ea typeface="+mn-ea"/>
          <a:cs typeface="+mn-cs"/>
        </a:defRPr>
      </a:lvl2pPr>
      <a:lvl3pPr marL="4767864" algn="l" defTabSz="4767864" rtl="0" eaLnBrk="1" latinLnBrk="0" hangingPunct="1">
        <a:defRPr kumimoji="1" sz="9400" kern="1200">
          <a:solidFill>
            <a:schemeClr val="tx1"/>
          </a:solidFill>
          <a:latin typeface="+mn-lt"/>
          <a:ea typeface="+mn-ea"/>
          <a:cs typeface="+mn-cs"/>
        </a:defRPr>
      </a:lvl3pPr>
      <a:lvl4pPr marL="7151797" algn="l" defTabSz="4767864" rtl="0" eaLnBrk="1" latinLnBrk="0" hangingPunct="1">
        <a:defRPr kumimoji="1" sz="9400" kern="1200">
          <a:solidFill>
            <a:schemeClr val="tx1"/>
          </a:solidFill>
          <a:latin typeface="+mn-lt"/>
          <a:ea typeface="+mn-ea"/>
          <a:cs typeface="+mn-cs"/>
        </a:defRPr>
      </a:lvl4pPr>
      <a:lvl5pPr marL="9535729" algn="l" defTabSz="4767864" rtl="0" eaLnBrk="1" latinLnBrk="0" hangingPunct="1">
        <a:defRPr kumimoji="1" sz="9400" kern="1200">
          <a:solidFill>
            <a:schemeClr val="tx1"/>
          </a:solidFill>
          <a:latin typeface="+mn-lt"/>
          <a:ea typeface="+mn-ea"/>
          <a:cs typeface="+mn-cs"/>
        </a:defRPr>
      </a:lvl5pPr>
      <a:lvl6pPr marL="11919661" algn="l" defTabSz="4767864" rtl="0" eaLnBrk="1" latinLnBrk="0" hangingPunct="1">
        <a:defRPr kumimoji="1" sz="9400" kern="1200">
          <a:solidFill>
            <a:schemeClr val="tx1"/>
          </a:solidFill>
          <a:latin typeface="+mn-lt"/>
          <a:ea typeface="+mn-ea"/>
          <a:cs typeface="+mn-cs"/>
        </a:defRPr>
      </a:lvl6pPr>
      <a:lvl7pPr marL="14303593" algn="l" defTabSz="4767864" rtl="0" eaLnBrk="1" latinLnBrk="0" hangingPunct="1">
        <a:defRPr kumimoji="1" sz="9400" kern="1200">
          <a:solidFill>
            <a:schemeClr val="tx1"/>
          </a:solidFill>
          <a:latin typeface="+mn-lt"/>
          <a:ea typeface="+mn-ea"/>
          <a:cs typeface="+mn-cs"/>
        </a:defRPr>
      </a:lvl7pPr>
      <a:lvl8pPr marL="16687526" algn="l" defTabSz="4767864" rtl="0" eaLnBrk="1" latinLnBrk="0" hangingPunct="1">
        <a:defRPr kumimoji="1" sz="9400" kern="1200">
          <a:solidFill>
            <a:schemeClr val="tx1"/>
          </a:solidFill>
          <a:latin typeface="+mn-lt"/>
          <a:ea typeface="+mn-ea"/>
          <a:cs typeface="+mn-cs"/>
        </a:defRPr>
      </a:lvl8pPr>
      <a:lvl9pPr marL="19071458" algn="l" defTabSz="4767864" rtl="0" eaLnBrk="1" latinLnBrk="0" hangingPunct="1">
        <a:defRPr kumimoji="1" sz="9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2032000" y="2232441"/>
            <a:ext cx="32363807" cy="46917376"/>
          </a:xfrm>
        </p:spPr>
        <p:txBody>
          <a:bodyPr>
            <a:normAutofit lnSpcReduction="10000"/>
          </a:bodyPr>
          <a:lstStyle/>
          <a:p>
            <a:r>
              <a:rPr lang="en-US" altLang="ja-JP" sz="10000" b="1" dirty="0">
                <a:solidFill>
                  <a:srgbClr val="0000FF"/>
                </a:solidFill>
              </a:rPr>
              <a:t>Presentation at</a:t>
            </a:r>
          </a:p>
          <a:p>
            <a:r>
              <a:rPr lang="en-US" altLang="ja-JP" sz="12000" b="1" dirty="0"/>
              <a:t> </a:t>
            </a:r>
            <a:r>
              <a:rPr lang="en-US" altLang="ja-JP" sz="12000" b="1" dirty="0">
                <a:solidFill>
                  <a:srgbClr val="FF0000"/>
                </a:solidFill>
              </a:rPr>
              <a:t>Third World Party Convention</a:t>
            </a:r>
          </a:p>
          <a:p>
            <a:pPr algn="r" latinLnBrk="1"/>
            <a:r>
              <a:rPr lang="en-US" altLang="ja-JP" sz="8000" b="1" dirty="0">
                <a:solidFill>
                  <a:schemeClr val="tx1"/>
                </a:solidFill>
              </a:rPr>
              <a:t>Mr. Budhan Barua, World </a:t>
            </a:r>
            <a:r>
              <a:rPr lang="en-US" altLang="ja-JP" sz="8000" b="1">
                <a:solidFill>
                  <a:schemeClr val="tx1"/>
                </a:solidFill>
              </a:rPr>
              <a:t>Party Bangladesh</a:t>
            </a:r>
            <a:endParaRPr lang="ja-JP" altLang="ja-JP" sz="8000" b="1" dirty="0">
              <a:solidFill>
                <a:schemeClr val="tx1"/>
              </a:solidFill>
            </a:endParaRPr>
          </a:p>
          <a:p>
            <a:pPr algn="r"/>
            <a:r>
              <a:rPr lang="en-US" altLang="ja-JP" sz="8000" b="1" dirty="0">
                <a:solidFill>
                  <a:schemeClr val="tx1"/>
                </a:solidFill>
              </a:rPr>
              <a:t>World Government Institute, World Party, World Citizen Network</a:t>
            </a:r>
          </a:p>
          <a:p>
            <a:pPr algn="r"/>
            <a:r>
              <a:rPr lang="en-US" altLang="ja-JP" sz="8000" b="1" dirty="0">
                <a:solidFill>
                  <a:schemeClr val="tx1"/>
                </a:solidFill>
              </a:rPr>
              <a:t>http://www.w-g.jp/wp/conv-wp/presentations.htm</a:t>
            </a:r>
            <a:endParaRPr lang="ja-JP" altLang="ja-JP" sz="8000" b="1" dirty="0">
              <a:solidFill>
                <a:schemeClr val="tx1"/>
              </a:solidFill>
            </a:endParaRPr>
          </a:p>
          <a:p>
            <a:pPr algn="r"/>
            <a:r>
              <a:rPr lang="en-US" altLang="ja-JP" sz="8000" b="1" dirty="0">
                <a:solidFill>
                  <a:schemeClr val="tx1"/>
                </a:solidFill>
              </a:rPr>
              <a:t> 15 December 2019</a:t>
            </a:r>
          </a:p>
          <a:p>
            <a:pPr algn="l"/>
            <a:r>
              <a:rPr lang="en-US" altLang="ja-JP" sz="7200" dirty="0">
                <a:solidFill>
                  <a:schemeClr val="tx1"/>
                </a:solidFill>
              </a:rPr>
              <a:t>	Dear Sir</a:t>
            </a:r>
          </a:p>
          <a:p>
            <a:pPr algn="l"/>
            <a:endParaRPr lang="en-US" altLang="ja-JP" sz="7200" dirty="0">
              <a:solidFill>
                <a:schemeClr val="tx1"/>
              </a:solidFill>
            </a:endParaRPr>
          </a:p>
          <a:p>
            <a:pPr algn="l"/>
            <a:r>
              <a:rPr lang="en-US" altLang="ja-JP" sz="7200" dirty="0">
                <a:solidFill>
                  <a:schemeClr val="tx1"/>
                </a:solidFill>
              </a:rPr>
              <a:t>Good evening, below the mentioned about my speech which word contain in my heart.</a:t>
            </a:r>
          </a:p>
          <a:p>
            <a:pPr algn="l"/>
            <a:endParaRPr lang="en-US" altLang="ja-JP" sz="7200" dirty="0">
              <a:solidFill>
                <a:schemeClr val="tx1"/>
              </a:solidFill>
            </a:endParaRPr>
          </a:p>
          <a:p>
            <a:pPr algn="l"/>
            <a:r>
              <a:rPr lang="en-US" altLang="ja-JP" sz="7200" dirty="0">
                <a:solidFill>
                  <a:schemeClr val="tx1"/>
                </a:solidFill>
              </a:rPr>
              <a:t>	welcome &amp; Greetings all,</a:t>
            </a:r>
          </a:p>
          <a:p>
            <a:pPr algn="l"/>
            <a:endParaRPr lang="en-US" altLang="ja-JP" sz="7200" dirty="0">
              <a:solidFill>
                <a:schemeClr val="tx1"/>
              </a:solidFill>
            </a:endParaRPr>
          </a:p>
          <a:p>
            <a:pPr algn="l"/>
            <a:r>
              <a:rPr lang="en-US" altLang="ja-JP" sz="7200" dirty="0">
                <a:solidFill>
                  <a:schemeClr val="tx1"/>
                </a:solidFill>
              </a:rPr>
              <a:t>	We met each other in here for a better world. where will be available peace and peace that is our aim.  I am salute and with grateful to honorable president of world party Mr. Toshio Suzuki for give me an opportunity talk with world people regarding the world peace on behalf of as World Party delegate and again thanks to all who are interested to work for peace on behalf of as a world party delegate.</a:t>
            </a:r>
          </a:p>
          <a:p>
            <a:pPr algn="l"/>
            <a:r>
              <a:rPr lang="en-US" altLang="ja-JP" sz="7200" dirty="0">
                <a:solidFill>
                  <a:schemeClr val="tx1"/>
                </a:solidFill>
              </a:rPr>
              <a:t>	We observed that there was great achievements in different fields in 20th century.  But that also became Century of War.  Therefore, new generation of </a:t>
            </a:r>
            <a:r>
              <a:rPr lang="en-US" altLang="ja-JP" sz="7200" dirty="0" err="1">
                <a:solidFill>
                  <a:schemeClr val="tx1"/>
                </a:solidFill>
              </a:rPr>
              <a:t>21’st</a:t>
            </a:r>
            <a:r>
              <a:rPr lang="en-US" altLang="ja-JP" sz="7200" dirty="0">
                <a:solidFill>
                  <a:schemeClr val="tx1"/>
                </a:solidFill>
              </a:rPr>
              <a:t> century, you are the basis of our hopes.  You will create this century, The century of Peace.  No more blood sheds, each individual will be happy.  Peace will not come from sky, because violence is our creation.  Peace depends on us.  You should have ‘Will Power’ to face conflict without using violence, but through dialogue.  This century should be century of dialogue.  Dialogue is the only way to solve conflict.  A world without conflict is unrealistic.  We, human beings, have different intelligence, abilities, hopes, expectations, ideas and interests.  It is obvious that conflict will be there.  Today, we have limited natural resources, which will develop conflict.  We should challenge these conflicts without using force, but through dialogue.  In order to carry dialogue, we need to be determined.  Determination is based on compassion.  We should simply respect others right and interest.  We need a compassionate heart and wisdom to get inner peace.  Today everything is interdependent, from nation to nation, to continent to continent, all are heavily interdependent.  Today, no nation or people is our enemy, rather part of our-self.  Therefore, destruction of enemy is actually destruction of our own self.  Using violence is meaningless.  In ancient times, defeat of your enemy was your victory.  But today it is destruction of your </a:t>
            </a:r>
            <a:r>
              <a:rPr lang="en-US" altLang="ja-JP" sz="7200" dirty="0" err="1">
                <a:solidFill>
                  <a:schemeClr val="tx1"/>
                </a:solidFill>
              </a:rPr>
              <a:t>neighbour</a:t>
            </a:r>
            <a:r>
              <a:rPr lang="en-US" altLang="ja-JP" sz="7200" dirty="0">
                <a:solidFill>
                  <a:schemeClr val="tx1"/>
                </a:solidFill>
              </a:rPr>
              <a:t> and yourself.  Today, the concept of war is outdated.  Theory of inter-dependency with developing holistic view can bring world peace.  A compassionate mind with wisdom can bring peace in a individual’s mind.  That peace will be extended to his family, community, leadership, politicians and businessmen.</a:t>
            </a:r>
            <a:endParaRPr lang="en-US" altLang="ja-JP" sz="7000" b="1" dirty="0">
              <a:solidFill>
                <a:srgbClr val="0000FF"/>
              </a:solidFill>
            </a:endParaRPr>
          </a:p>
          <a:p>
            <a:pPr algn="l"/>
            <a:endParaRPr lang="en-US" altLang="ja-JP" sz="7000" b="1" dirty="0">
              <a:solidFill>
                <a:srgbClr val="0000FF"/>
              </a:solidFill>
            </a:endParaRPr>
          </a:p>
          <a:p>
            <a:pPr algn="l"/>
            <a:endParaRPr lang="en-US" altLang="ja-JP" sz="7000" b="1" dirty="0">
              <a:solidFill>
                <a:srgbClr val="0000FF"/>
              </a:solidFill>
            </a:endParaRPr>
          </a:p>
          <a:p>
            <a:pPr algn="l"/>
            <a:endParaRPr lang="en-US" altLang="ja-JP" sz="7000" b="1" dirty="0">
              <a:solidFill>
                <a:srgbClr val="0000FF"/>
              </a:solidFill>
            </a:endParaRPr>
          </a:p>
          <a:p>
            <a:pPr algn="l"/>
            <a:endParaRPr lang="en-US" altLang="ja-JP" sz="7000" b="1" dirty="0">
              <a:solidFill>
                <a:srgbClr val="0000FF"/>
              </a:solidFill>
            </a:endParaRPr>
          </a:p>
          <a:p>
            <a:pPr algn="l"/>
            <a:endParaRPr lang="en-US" altLang="ja-JP" sz="7000" b="1" dirty="0">
              <a:solidFill>
                <a:srgbClr val="0000FF"/>
              </a:solidFill>
            </a:endParaRPr>
          </a:p>
          <a:p>
            <a:pPr algn="l"/>
            <a:endParaRPr lang="en-US" altLang="ja-JP" sz="7000" b="1" dirty="0">
              <a:solidFill>
                <a:srgbClr val="0000FF"/>
              </a:solidFill>
            </a:endParaRPr>
          </a:p>
          <a:p>
            <a:pPr algn="l"/>
            <a:endParaRPr lang="en-US" altLang="ja-JP" sz="7000" b="1" dirty="0">
              <a:solidFill>
                <a:srgbClr val="0000FF"/>
              </a:solidFill>
            </a:endParaRPr>
          </a:p>
          <a:p>
            <a:pPr algn="l"/>
            <a:endParaRPr lang="en-US" altLang="ja-JP" sz="7000" b="1" dirty="0">
              <a:solidFill>
                <a:srgbClr val="0000FF"/>
              </a:solidFill>
            </a:endParaRPr>
          </a:p>
          <a:p>
            <a:pPr algn="l"/>
            <a:endParaRPr lang="en-US" altLang="ja-JP" sz="7000" b="1" dirty="0">
              <a:solidFill>
                <a:srgbClr val="0000FF"/>
              </a:solidFill>
            </a:endParaRPr>
          </a:p>
          <a:p>
            <a:pPr algn="l"/>
            <a:endParaRPr lang="en-US" altLang="ja-JP" sz="7000" b="1" dirty="0">
              <a:solidFill>
                <a:srgbClr val="0000FF"/>
              </a:solidFill>
            </a:endParaRPr>
          </a:p>
          <a:p>
            <a:endParaRPr kumimoji="1" lang="en-US" altLang="ja-JP" sz="5400" dirty="0"/>
          </a:p>
          <a:p>
            <a:endParaRPr lang="en-US" altLang="ja-JP" sz="5400" dirty="0"/>
          </a:p>
          <a:p>
            <a:endParaRPr kumimoji="1" lang="en-US" altLang="ja-JP" sz="5400" dirty="0"/>
          </a:p>
          <a:p>
            <a:endParaRPr kumimoji="1" lang="en-US" altLang="ja-JP" sz="5400" dirty="0"/>
          </a:p>
          <a:p>
            <a:endParaRPr lang="en-US" altLang="ja-JP" sz="5400" dirty="0"/>
          </a:p>
          <a:p>
            <a:endParaRPr kumimoji="1" lang="en-US" altLang="ja-JP" sz="5400" dirty="0"/>
          </a:p>
          <a:p>
            <a:endParaRPr lang="en-US" altLang="ja-JP" sz="5400" dirty="0"/>
          </a:p>
          <a:p>
            <a:endParaRPr kumimoji="1" lang="en-US" altLang="ja-JP" sz="5400" dirty="0"/>
          </a:p>
          <a:p>
            <a:endParaRPr lang="en-US" altLang="ja-JP" sz="5400" dirty="0"/>
          </a:p>
          <a:p>
            <a:endParaRPr kumimoji="1" lang="en-US" altLang="ja-JP" sz="5400" dirty="0"/>
          </a:p>
          <a:p>
            <a:endParaRPr lang="en-US" altLang="ja-JP" sz="5400" dirty="0"/>
          </a:p>
          <a:p>
            <a:endParaRPr kumimoji="1" lang="en-US" altLang="ja-JP" sz="5400" dirty="0"/>
          </a:p>
          <a:p>
            <a:endParaRPr lang="en-US" altLang="ja-JP" sz="5400" dirty="0"/>
          </a:p>
          <a:p>
            <a:endParaRPr kumimoji="1" lang="en-US" altLang="ja-JP" sz="5400" dirty="0"/>
          </a:p>
          <a:p>
            <a:endParaRPr kumimoji="1" lang="ja-JP" altLang="en-US" sz="5400" dirty="0"/>
          </a:p>
        </p:txBody>
      </p:sp>
      <p:sp>
        <p:nvSpPr>
          <p:cNvPr id="4" name="スライド番号プレースホルダー 3"/>
          <p:cNvSpPr>
            <a:spLocks noGrp="1"/>
          </p:cNvSpPr>
          <p:nvPr>
            <p:ph type="sldNum" sz="quarter" idx="12"/>
          </p:nvPr>
        </p:nvSpPr>
        <p:spPr/>
        <p:txBody>
          <a:bodyPr/>
          <a:lstStyle/>
          <a:p>
            <a:fld id="{654DB6B2-9E5C-4BA2-847C-367EC201CA58}" type="slidenum">
              <a:rPr kumimoji="1" lang="ja-JP" altLang="en-US" smtClean="0"/>
              <a:t>1</a:t>
            </a:fld>
            <a:endParaRPr kumimoji="1" lang="ja-JP" altLang="en-US" dirty="0"/>
          </a:p>
        </p:txBody>
      </p:sp>
    </p:spTree>
    <p:extLst>
      <p:ext uri="{BB962C8B-B14F-4D97-AF65-F5344CB8AC3E}">
        <p14:creationId xmlns:p14="http://schemas.microsoft.com/office/powerpoint/2010/main" val="4053380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2032000" y="2232441"/>
            <a:ext cx="32363807" cy="46917376"/>
          </a:xfrm>
        </p:spPr>
        <p:txBody>
          <a:bodyPr>
            <a:normAutofit lnSpcReduction="10000"/>
          </a:bodyPr>
          <a:lstStyle/>
          <a:p>
            <a:pPr algn="l"/>
            <a:r>
              <a:rPr lang="en-US" altLang="ja-JP" sz="7200" dirty="0">
                <a:solidFill>
                  <a:schemeClr val="tx1"/>
                </a:solidFill>
              </a:rPr>
              <a:t>People from these kind of society will be different.  This is the way to world peace.  Modern education concentrates only on external materialistic development.   Education institutions should also take responsibility of moral values.</a:t>
            </a:r>
          </a:p>
          <a:p>
            <a:pPr algn="l"/>
            <a:r>
              <a:rPr lang="en-US" altLang="ja-JP" sz="7200" dirty="0">
                <a:solidFill>
                  <a:schemeClr val="tx1"/>
                </a:solidFill>
              </a:rPr>
              <a:t>	Complete elimination of destruction is impossible.  But we should not let anger and hatred disturb our inner peace.  Our smart intelligence is helping hatred, instead of helping compassion.  It must be utilized to grow compassion.   Anger and hatred could destroy your inner peace of mind.  It can make you loose your sleep, digestion, appetite and physical strength.  Only you will suffer with constant anger.  Hatred is something that only deserves to be thrown away in dustbin.  One with unbiased compassion at infinite level will certainly have peaceful mind even in difficult situation.  Some countries do not have any army.  All their resources are used for education and making life better.  Our aim should be to De- Militarize the world.  You yourself should be peaceful.  And when you reach that peace of mind, you should extend that like sharing stones in pond.</a:t>
            </a:r>
          </a:p>
          <a:p>
            <a:pPr algn="l"/>
            <a:r>
              <a:rPr lang="en-US" altLang="ja-JP" sz="7200" dirty="0">
                <a:solidFill>
                  <a:schemeClr val="tx1"/>
                </a:solidFill>
              </a:rPr>
              <a:t>	May brings happiness in the all being life not only human.  May longevity world party activity and spreads all over the world and lets we try to bring a better world for all by world party which is the main &amp; basic objective.</a:t>
            </a:r>
          </a:p>
          <a:p>
            <a:pPr algn="l"/>
            <a:endParaRPr lang="en-US" altLang="ja-JP" sz="7200" dirty="0">
              <a:solidFill>
                <a:schemeClr val="tx1"/>
              </a:solidFill>
            </a:endParaRPr>
          </a:p>
          <a:p>
            <a:pPr algn="l"/>
            <a:endParaRPr lang="en-US" altLang="ja-JP" sz="7200" dirty="0">
              <a:solidFill>
                <a:schemeClr val="tx1"/>
              </a:solidFill>
            </a:endParaRPr>
          </a:p>
          <a:p>
            <a:pPr algn="l"/>
            <a:endParaRPr lang="en-US" altLang="ja-JP" sz="7200" dirty="0"/>
          </a:p>
          <a:p>
            <a:pPr algn="l"/>
            <a:endParaRPr lang="en-US" altLang="ja-JP" sz="7200" dirty="0"/>
          </a:p>
          <a:p>
            <a:pPr algn="l"/>
            <a:endParaRPr lang="en-US" altLang="ja-JP" sz="7200" dirty="0"/>
          </a:p>
          <a:p>
            <a:pPr algn="l"/>
            <a:endParaRPr lang="en-US" altLang="ja-JP" sz="7200" dirty="0"/>
          </a:p>
          <a:p>
            <a:pPr algn="l"/>
            <a:endParaRPr lang="en-US" altLang="ja-JP" sz="7200" dirty="0"/>
          </a:p>
          <a:p>
            <a:pPr algn="l"/>
            <a:endParaRPr lang="en-US" altLang="ja-JP" sz="7200" dirty="0"/>
          </a:p>
          <a:p>
            <a:pPr algn="l"/>
            <a:endParaRPr lang="en-US" altLang="ja-JP" sz="7200" dirty="0"/>
          </a:p>
          <a:p>
            <a:pPr algn="l"/>
            <a:endParaRPr lang="en-US" altLang="ja-JP" sz="7200" dirty="0"/>
          </a:p>
          <a:p>
            <a:pPr algn="l"/>
            <a:endParaRPr lang="en-US" altLang="ja-JP" sz="7200" dirty="0"/>
          </a:p>
          <a:p>
            <a:pPr algn="l"/>
            <a:endParaRPr lang="en-US" altLang="ja-JP" sz="7200" dirty="0"/>
          </a:p>
          <a:p>
            <a:pPr algn="l"/>
            <a:endParaRPr lang="en-US" altLang="ja-JP" sz="7200" dirty="0"/>
          </a:p>
          <a:p>
            <a:pPr algn="l"/>
            <a:endParaRPr lang="en-US" altLang="ja-JP" sz="7200" dirty="0"/>
          </a:p>
          <a:p>
            <a:pPr algn="l"/>
            <a:endParaRPr lang="en-US" altLang="ja-JP" sz="7200" dirty="0"/>
          </a:p>
          <a:p>
            <a:pPr algn="l"/>
            <a:endParaRPr lang="en-US" altLang="ja-JP" sz="7200" dirty="0"/>
          </a:p>
          <a:p>
            <a:pPr algn="l"/>
            <a:endParaRPr lang="en-US" altLang="ja-JP" sz="7200" dirty="0"/>
          </a:p>
          <a:p>
            <a:pPr algn="l"/>
            <a:endParaRPr lang="en-US" altLang="ja-JP" sz="7200" dirty="0"/>
          </a:p>
          <a:p>
            <a:pPr algn="l"/>
            <a:endParaRPr lang="en-US" altLang="ja-JP" sz="7200" dirty="0"/>
          </a:p>
          <a:p>
            <a:pPr algn="l"/>
            <a:endParaRPr lang="en-US" altLang="ja-JP" sz="9300" dirty="0"/>
          </a:p>
          <a:p>
            <a:pPr algn="l"/>
            <a:endParaRPr lang="en-US" altLang="ja-JP" sz="9300" dirty="0"/>
          </a:p>
          <a:p>
            <a:pPr algn="l"/>
            <a:endParaRPr lang="en-US" altLang="ja-JP" sz="9300" dirty="0"/>
          </a:p>
          <a:p>
            <a:pPr algn="l"/>
            <a:endParaRPr lang="en-US" altLang="ja-JP" sz="7000" b="1" dirty="0">
              <a:solidFill>
                <a:srgbClr val="0000FF"/>
              </a:solidFill>
            </a:endParaRPr>
          </a:p>
          <a:p>
            <a:pPr algn="l"/>
            <a:endParaRPr lang="en-US" altLang="ja-JP" sz="7000" b="1" dirty="0">
              <a:solidFill>
                <a:srgbClr val="0000FF"/>
              </a:solidFill>
            </a:endParaRPr>
          </a:p>
          <a:p>
            <a:pPr algn="l"/>
            <a:endParaRPr lang="en-US" altLang="ja-JP" sz="7000" b="1" dirty="0">
              <a:solidFill>
                <a:srgbClr val="0000FF"/>
              </a:solidFill>
            </a:endParaRPr>
          </a:p>
          <a:p>
            <a:pPr algn="l"/>
            <a:endParaRPr lang="en-US" altLang="ja-JP" sz="7000" b="1" dirty="0">
              <a:solidFill>
                <a:srgbClr val="0000FF"/>
              </a:solidFill>
            </a:endParaRPr>
          </a:p>
          <a:p>
            <a:pPr algn="l"/>
            <a:endParaRPr lang="en-US" altLang="ja-JP" sz="7000" b="1" dirty="0">
              <a:solidFill>
                <a:srgbClr val="0000FF"/>
              </a:solidFill>
            </a:endParaRPr>
          </a:p>
          <a:p>
            <a:pPr algn="l"/>
            <a:endParaRPr lang="en-US" altLang="ja-JP" sz="7000" b="1" dirty="0">
              <a:solidFill>
                <a:srgbClr val="0000FF"/>
              </a:solidFill>
            </a:endParaRPr>
          </a:p>
          <a:p>
            <a:pPr algn="l"/>
            <a:endParaRPr lang="en-US" altLang="ja-JP" sz="7000" b="1" dirty="0">
              <a:solidFill>
                <a:srgbClr val="0000FF"/>
              </a:solidFill>
            </a:endParaRPr>
          </a:p>
          <a:p>
            <a:pPr algn="l"/>
            <a:endParaRPr lang="en-US" altLang="ja-JP" sz="7000" b="1" dirty="0">
              <a:solidFill>
                <a:srgbClr val="0000FF"/>
              </a:solidFill>
            </a:endParaRPr>
          </a:p>
          <a:p>
            <a:pPr algn="l"/>
            <a:endParaRPr lang="en-US" altLang="ja-JP" sz="7000" b="1" dirty="0">
              <a:solidFill>
                <a:srgbClr val="0000FF"/>
              </a:solidFill>
            </a:endParaRPr>
          </a:p>
          <a:p>
            <a:pPr algn="l"/>
            <a:endParaRPr lang="en-US" altLang="ja-JP" sz="7000" b="1" dirty="0">
              <a:solidFill>
                <a:srgbClr val="0000FF"/>
              </a:solidFill>
            </a:endParaRPr>
          </a:p>
          <a:p>
            <a:pPr algn="l"/>
            <a:endParaRPr lang="en-US" altLang="ja-JP" sz="7000" b="1" dirty="0">
              <a:solidFill>
                <a:srgbClr val="0000FF"/>
              </a:solidFill>
            </a:endParaRPr>
          </a:p>
          <a:p>
            <a:endParaRPr kumimoji="1" lang="en-US" altLang="ja-JP" sz="5400" dirty="0"/>
          </a:p>
          <a:p>
            <a:endParaRPr lang="en-US" altLang="ja-JP" sz="5400" dirty="0"/>
          </a:p>
          <a:p>
            <a:endParaRPr kumimoji="1" lang="en-US" altLang="ja-JP" sz="5400" dirty="0"/>
          </a:p>
          <a:p>
            <a:endParaRPr kumimoji="1" lang="en-US" altLang="ja-JP" sz="5400" dirty="0"/>
          </a:p>
          <a:p>
            <a:endParaRPr lang="en-US" altLang="ja-JP" sz="5400" dirty="0"/>
          </a:p>
          <a:p>
            <a:endParaRPr kumimoji="1" lang="en-US" altLang="ja-JP" sz="5400" dirty="0"/>
          </a:p>
          <a:p>
            <a:endParaRPr lang="en-US" altLang="ja-JP" sz="5400" dirty="0"/>
          </a:p>
          <a:p>
            <a:endParaRPr kumimoji="1" lang="en-US" altLang="ja-JP" sz="5400" dirty="0"/>
          </a:p>
          <a:p>
            <a:endParaRPr lang="en-US" altLang="ja-JP" sz="5400" dirty="0"/>
          </a:p>
          <a:p>
            <a:endParaRPr kumimoji="1" lang="en-US" altLang="ja-JP" sz="5400" dirty="0"/>
          </a:p>
          <a:p>
            <a:endParaRPr lang="en-US" altLang="ja-JP" sz="5400" dirty="0"/>
          </a:p>
          <a:p>
            <a:endParaRPr kumimoji="1" lang="en-US" altLang="ja-JP" sz="5400" dirty="0"/>
          </a:p>
          <a:p>
            <a:endParaRPr lang="en-US" altLang="ja-JP" sz="5400" dirty="0"/>
          </a:p>
          <a:p>
            <a:endParaRPr kumimoji="1" lang="en-US" altLang="ja-JP" sz="5400" dirty="0"/>
          </a:p>
          <a:p>
            <a:endParaRPr kumimoji="1" lang="ja-JP" altLang="en-US" sz="5400" dirty="0"/>
          </a:p>
        </p:txBody>
      </p:sp>
      <p:sp>
        <p:nvSpPr>
          <p:cNvPr id="4" name="スライド番号プレースホルダー 3"/>
          <p:cNvSpPr>
            <a:spLocks noGrp="1"/>
          </p:cNvSpPr>
          <p:nvPr>
            <p:ph type="sldNum" sz="quarter" idx="12"/>
          </p:nvPr>
        </p:nvSpPr>
        <p:spPr/>
        <p:txBody>
          <a:bodyPr/>
          <a:lstStyle/>
          <a:p>
            <a:fld id="{654DB6B2-9E5C-4BA2-847C-367EC201CA58}" type="slidenum">
              <a:rPr kumimoji="1" lang="ja-JP" altLang="en-US" smtClean="0"/>
              <a:t>2</a:t>
            </a:fld>
            <a:endParaRPr kumimoji="1" lang="ja-JP" altLang="en-US" dirty="0"/>
          </a:p>
        </p:txBody>
      </p:sp>
    </p:spTree>
    <p:extLst>
      <p:ext uri="{BB962C8B-B14F-4D97-AF65-F5344CB8AC3E}">
        <p14:creationId xmlns:p14="http://schemas.microsoft.com/office/powerpoint/2010/main" val="22938099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6824</TotalTime>
  <Words>736</Words>
  <Application>Microsoft Office PowerPoint</Application>
  <PresentationFormat>ユーザー設定</PresentationFormat>
  <Paragraphs>88</Paragraphs>
  <Slides>2</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2</vt:i4>
      </vt:variant>
    </vt:vector>
  </HeadingPairs>
  <TitlesOfParts>
    <vt:vector size="5" baseType="lpstr">
      <vt:lpstr>Arial</vt:lpstr>
      <vt:lpstr>Calibri</vt:lpstr>
      <vt:lpstr>Office ​​テーマ</vt:lpstr>
      <vt:lpstr>PowerPoint プレゼンテーション</vt:lpstr>
      <vt:lpstr>PowerPoint プレゼンテーション</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Toshio</dc:creator>
  <cp:lastModifiedBy>toshichan</cp:lastModifiedBy>
  <cp:revision>922</cp:revision>
  <cp:lastPrinted>2018-09-04T03:01:28Z</cp:lastPrinted>
  <dcterms:created xsi:type="dcterms:W3CDTF">2012-12-10T22:52:28Z</dcterms:created>
  <dcterms:modified xsi:type="dcterms:W3CDTF">2019-12-02T05:36:00Z</dcterms:modified>
</cp:coreProperties>
</file>