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36206113" cy="51206400"/>
  <p:notesSz cx="6858000" cy="9874250"/>
  <p:defaultTextStyle>
    <a:defPPr>
      <a:defRPr lang="ja-JP"/>
    </a:defPPr>
    <a:lvl1pPr marL="0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1pPr>
    <a:lvl2pPr marL="2383932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2pPr>
    <a:lvl3pPr marL="4767864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3pPr>
    <a:lvl4pPr marL="7151797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4pPr>
    <a:lvl5pPr marL="9535729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5pPr>
    <a:lvl6pPr marL="11919661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6pPr>
    <a:lvl7pPr marL="14303593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7pPr>
    <a:lvl8pPr marL="16687526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8pPr>
    <a:lvl9pPr marL="19071458" algn="l" defTabSz="4767864" rtl="0" eaLnBrk="1" latinLnBrk="0" hangingPunct="1">
      <a:defRPr kumimoji="1" sz="9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3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chan" initials="t" lastIdx="2" clrIdx="0">
    <p:extLst>
      <p:ext uri="{19B8F6BF-5375-455C-9EA6-DF929625EA0E}">
        <p15:presenceInfo xmlns:p15="http://schemas.microsoft.com/office/powerpoint/2012/main" userId="toshic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66FF66"/>
    <a:srgbClr val="FFCCFF"/>
    <a:srgbClr val="FF0066"/>
    <a:srgbClr val="00FFFF"/>
    <a:srgbClr val="FFFFCC"/>
    <a:srgbClr val="CCFFFF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00" autoAdjust="0"/>
  </p:normalViewPr>
  <p:slideViewPr>
    <p:cSldViewPr>
      <p:cViewPr varScale="1">
        <p:scale>
          <a:sx n="15" d="100"/>
          <a:sy n="15" d="100"/>
        </p:scale>
        <p:origin x="822" y="204"/>
      </p:cViewPr>
      <p:guideLst>
        <p:guide orient="horz" pos="16128"/>
        <p:guide pos="113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208" cy="493792"/>
          </a:xfrm>
          <a:prstGeom prst="rect">
            <a:avLst/>
          </a:prstGeom>
        </p:spPr>
        <p:txBody>
          <a:bodyPr vert="horz" lIns="92056" tIns="46028" rIns="92056" bIns="4602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5177" y="4"/>
            <a:ext cx="2971208" cy="493792"/>
          </a:xfrm>
          <a:prstGeom prst="rect">
            <a:avLst/>
          </a:prstGeom>
        </p:spPr>
        <p:txBody>
          <a:bodyPr vert="horz" lIns="92056" tIns="46028" rIns="92056" bIns="46028" rtlCol="0"/>
          <a:lstStyle>
            <a:lvl1pPr algn="r">
              <a:defRPr sz="1200"/>
            </a:lvl1pPr>
          </a:lstStyle>
          <a:p>
            <a:fld id="{5CF1CFD3-DAE0-49C8-8378-C53AC374D18D}" type="datetimeFigureOut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739775"/>
            <a:ext cx="26193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6" tIns="46028" rIns="92056" bIns="4602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287" y="4690232"/>
            <a:ext cx="5485430" cy="4444127"/>
          </a:xfrm>
          <a:prstGeom prst="rect">
            <a:avLst/>
          </a:prstGeom>
        </p:spPr>
        <p:txBody>
          <a:bodyPr vert="horz" lIns="92056" tIns="46028" rIns="92056" bIns="460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72"/>
            <a:ext cx="2971208" cy="493791"/>
          </a:xfrm>
          <a:prstGeom prst="rect">
            <a:avLst/>
          </a:prstGeom>
        </p:spPr>
        <p:txBody>
          <a:bodyPr vert="horz" lIns="92056" tIns="46028" rIns="92056" bIns="4602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5177" y="9378872"/>
            <a:ext cx="2971208" cy="493791"/>
          </a:xfrm>
          <a:prstGeom prst="rect">
            <a:avLst/>
          </a:prstGeom>
        </p:spPr>
        <p:txBody>
          <a:bodyPr vert="horz" lIns="92056" tIns="46028" rIns="92056" bIns="46028" rtlCol="0" anchor="b"/>
          <a:lstStyle>
            <a:lvl1pPr algn="r">
              <a:defRPr sz="1200"/>
            </a:lvl1pPr>
          </a:lstStyle>
          <a:p>
            <a:fld id="{A7D5C4D9-AD69-42C4-8532-D0D79CFF6E3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55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1pPr>
    <a:lvl2pPr marL="2383932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2pPr>
    <a:lvl3pPr marL="4767864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3pPr>
    <a:lvl4pPr marL="7151797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4pPr>
    <a:lvl5pPr marL="9535729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5pPr>
    <a:lvl6pPr marL="11919661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6pPr>
    <a:lvl7pPr marL="14303593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7pPr>
    <a:lvl8pPr marL="16687526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8pPr>
    <a:lvl9pPr marL="19071458" algn="l" defTabSz="4767864" rtl="0" eaLnBrk="1" latinLnBrk="0" hangingPunct="1">
      <a:defRPr kumimoji="1"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15459" y="15907184"/>
            <a:ext cx="30775196" cy="109761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30917" y="29016963"/>
            <a:ext cx="25344279" cy="130860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6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3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19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0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68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0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AD2E-01B2-47AF-92FF-4577C65E1199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35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B89-C6E5-48D5-83E1-E2318B3F733A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52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9687071" y="2963334"/>
            <a:ext cx="6109784" cy="6310714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57732" y="2963334"/>
            <a:ext cx="17725912" cy="6310714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F165-CAA7-4583-943B-9AFACE357639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30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8ED8-B186-403D-8E7F-DA7C8E26D4E9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23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60035" y="32904857"/>
            <a:ext cx="30775196" cy="10170162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60035" y="21703463"/>
            <a:ext cx="30775196" cy="11201397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83932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6786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5179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3572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1966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0359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68752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07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816-B0B9-4B3E-B833-A86B940B0E04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9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57732" y="17258462"/>
            <a:ext cx="11917846" cy="4881202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879012" y="17258462"/>
            <a:ext cx="11917846" cy="4881202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9AD-13E1-41E2-AF5A-BD680BF05DF7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265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0306" y="2050629"/>
            <a:ext cx="32585502" cy="85344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10308" y="11462178"/>
            <a:ext cx="15997321" cy="4776891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3932" indent="0">
              <a:buNone/>
              <a:defRPr sz="10400" b="1"/>
            </a:lvl2pPr>
            <a:lvl3pPr marL="4767864" indent="0">
              <a:buNone/>
              <a:defRPr sz="9400" b="1"/>
            </a:lvl3pPr>
            <a:lvl4pPr marL="7151797" indent="0">
              <a:buNone/>
              <a:defRPr sz="8300" b="1"/>
            </a:lvl4pPr>
            <a:lvl5pPr marL="9535729" indent="0">
              <a:buNone/>
              <a:defRPr sz="8300" b="1"/>
            </a:lvl5pPr>
            <a:lvl6pPr marL="11919661" indent="0">
              <a:buNone/>
              <a:defRPr sz="8300" b="1"/>
            </a:lvl6pPr>
            <a:lvl7pPr marL="14303593" indent="0">
              <a:buNone/>
              <a:defRPr sz="8300" b="1"/>
            </a:lvl7pPr>
            <a:lvl8pPr marL="16687526" indent="0">
              <a:buNone/>
              <a:defRPr sz="8300" b="1"/>
            </a:lvl8pPr>
            <a:lvl9pPr marL="19071458" indent="0">
              <a:buNone/>
              <a:defRPr sz="8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10308" y="16239066"/>
            <a:ext cx="15997321" cy="2950295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392207" y="11462178"/>
            <a:ext cx="16003603" cy="4776891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3932" indent="0">
              <a:buNone/>
              <a:defRPr sz="10400" b="1"/>
            </a:lvl2pPr>
            <a:lvl3pPr marL="4767864" indent="0">
              <a:buNone/>
              <a:defRPr sz="9400" b="1"/>
            </a:lvl3pPr>
            <a:lvl4pPr marL="7151797" indent="0">
              <a:buNone/>
              <a:defRPr sz="8300" b="1"/>
            </a:lvl4pPr>
            <a:lvl5pPr marL="9535729" indent="0">
              <a:buNone/>
              <a:defRPr sz="8300" b="1"/>
            </a:lvl5pPr>
            <a:lvl6pPr marL="11919661" indent="0">
              <a:buNone/>
              <a:defRPr sz="8300" b="1"/>
            </a:lvl6pPr>
            <a:lvl7pPr marL="14303593" indent="0">
              <a:buNone/>
              <a:defRPr sz="8300" b="1"/>
            </a:lvl7pPr>
            <a:lvl8pPr marL="16687526" indent="0">
              <a:buNone/>
              <a:defRPr sz="8300" b="1"/>
            </a:lvl8pPr>
            <a:lvl9pPr marL="19071458" indent="0">
              <a:buNone/>
              <a:defRPr sz="8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392207" y="16239066"/>
            <a:ext cx="16003603" cy="29502950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7DF7-FD50-4915-97BF-CA54F03AED90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889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1D89-02D3-4A95-A604-48FB04538288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557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7F82-5A0B-4643-A00B-D8391C1C29E5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3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0308" y="2038773"/>
            <a:ext cx="11911563" cy="8676642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155584" y="2038778"/>
            <a:ext cx="20240226" cy="43703246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10308" y="10715418"/>
            <a:ext cx="11911563" cy="35026604"/>
          </a:xfrm>
        </p:spPr>
        <p:txBody>
          <a:bodyPr/>
          <a:lstStyle>
            <a:lvl1pPr marL="0" indent="0">
              <a:buNone/>
              <a:defRPr sz="7300"/>
            </a:lvl1pPr>
            <a:lvl2pPr marL="2383932" indent="0">
              <a:buNone/>
              <a:defRPr sz="6300"/>
            </a:lvl2pPr>
            <a:lvl3pPr marL="4767864" indent="0">
              <a:buNone/>
              <a:defRPr sz="5200"/>
            </a:lvl3pPr>
            <a:lvl4pPr marL="7151797" indent="0">
              <a:buNone/>
              <a:defRPr sz="4700"/>
            </a:lvl4pPr>
            <a:lvl5pPr marL="9535729" indent="0">
              <a:buNone/>
              <a:defRPr sz="4700"/>
            </a:lvl5pPr>
            <a:lvl6pPr marL="11919661" indent="0">
              <a:buNone/>
              <a:defRPr sz="4700"/>
            </a:lvl6pPr>
            <a:lvl7pPr marL="14303593" indent="0">
              <a:buNone/>
              <a:defRPr sz="4700"/>
            </a:lvl7pPr>
            <a:lvl8pPr marL="16687526" indent="0">
              <a:buNone/>
              <a:defRPr sz="4700"/>
            </a:lvl8pPr>
            <a:lvl9pPr marL="19071458" indent="0">
              <a:buNone/>
              <a:defRPr sz="4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FC6E-914E-4EDD-AC28-7178AE9AF964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961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96651" y="35844480"/>
            <a:ext cx="21723668" cy="423164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96651" y="4575384"/>
            <a:ext cx="21723668" cy="30723840"/>
          </a:xfrm>
        </p:spPr>
        <p:txBody>
          <a:bodyPr/>
          <a:lstStyle>
            <a:lvl1pPr marL="0" indent="0">
              <a:buNone/>
              <a:defRPr sz="16700"/>
            </a:lvl1pPr>
            <a:lvl2pPr marL="2383932" indent="0">
              <a:buNone/>
              <a:defRPr sz="14600"/>
            </a:lvl2pPr>
            <a:lvl3pPr marL="4767864" indent="0">
              <a:buNone/>
              <a:defRPr sz="12500"/>
            </a:lvl3pPr>
            <a:lvl4pPr marL="7151797" indent="0">
              <a:buNone/>
              <a:defRPr sz="10400"/>
            </a:lvl4pPr>
            <a:lvl5pPr marL="9535729" indent="0">
              <a:buNone/>
              <a:defRPr sz="10400"/>
            </a:lvl5pPr>
            <a:lvl6pPr marL="11919661" indent="0">
              <a:buNone/>
              <a:defRPr sz="10400"/>
            </a:lvl6pPr>
            <a:lvl7pPr marL="14303593" indent="0">
              <a:buNone/>
              <a:defRPr sz="10400"/>
            </a:lvl7pPr>
            <a:lvl8pPr marL="16687526" indent="0">
              <a:buNone/>
              <a:defRPr sz="10400"/>
            </a:lvl8pPr>
            <a:lvl9pPr marL="19071458" indent="0">
              <a:buNone/>
              <a:defRPr sz="104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96651" y="40076126"/>
            <a:ext cx="21723668" cy="6009634"/>
          </a:xfrm>
        </p:spPr>
        <p:txBody>
          <a:bodyPr/>
          <a:lstStyle>
            <a:lvl1pPr marL="0" indent="0">
              <a:buNone/>
              <a:defRPr sz="7300"/>
            </a:lvl1pPr>
            <a:lvl2pPr marL="2383932" indent="0">
              <a:buNone/>
              <a:defRPr sz="6300"/>
            </a:lvl2pPr>
            <a:lvl3pPr marL="4767864" indent="0">
              <a:buNone/>
              <a:defRPr sz="5200"/>
            </a:lvl3pPr>
            <a:lvl4pPr marL="7151797" indent="0">
              <a:buNone/>
              <a:defRPr sz="4700"/>
            </a:lvl4pPr>
            <a:lvl5pPr marL="9535729" indent="0">
              <a:buNone/>
              <a:defRPr sz="4700"/>
            </a:lvl5pPr>
            <a:lvl6pPr marL="11919661" indent="0">
              <a:buNone/>
              <a:defRPr sz="4700"/>
            </a:lvl6pPr>
            <a:lvl7pPr marL="14303593" indent="0">
              <a:buNone/>
              <a:defRPr sz="4700"/>
            </a:lvl7pPr>
            <a:lvl8pPr marL="16687526" indent="0">
              <a:buNone/>
              <a:defRPr sz="4700"/>
            </a:lvl8pPr>
            <a:lvl9pPr marL="19071458" indent="0">
              <a:buNone/>
              <a:defRPr sz="4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9C31-295F-4B69-B7F3-8C1F757ED534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54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10306" y="2050629"/>
            <a:ext cx="32585502" cy="8534400"/>
          </a:xfrm>
          <a:prstGeom prst="rect">
            <a:avLst/>
          </a:prstGeom>
        </p:spPr>
        <p:txBody>
          <a:bodyPr vert="horz" lIns="476786" tIns="238393" rIns="476786" bIns="23839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10306" y="11948165"/>
            <a:ext cx="32585502" cy="33793856"/>
          </a:xfrm>
          <a:prstGeom prst="rect">
            <a:avLst/>
          </a:prstGeom>
        </p:spPr>
        <p:txBody>
          <a:bodyPr vert="horz" lIns="476786" tIns="238393" rIns="476786" bIns="23839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810306" y="47460752"/>
            <a:ext cx="8448093" cy="2726268"/>
          </a:xfrm>
          <a:prstGeom prst="rect">
            <a:avLst/>
          </a:prstGeom>
        </p:spPr>
        <p:txBody>
          <a:bodyPr vert="horz" lIns="476786" tIns="238393" rIns="476786" bIns="238393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A9BB-A596-411E-B63C-7C1FB384027A}" type="datetime1">
              <a:rPr kumimoji="1" lang="ja-JP" altLang="en-US" smtClean="0"/>
              <a:t>2019/10/16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370422" y="47460752"/>
            <a:ext cx="11465269" cy="2726268"/>
          </a:xfrm>
          <a:prstGeom prst="rect">
            <a:avLst/>
          </a:prstGeom>
        </p:spPr>
        <p:txBody>
          <a:bodyPr vert="horz" lIns="476786" tIns="238393" rIns="476786" bIns="238393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947714" y="47460752"/>
            <a:ext cx="8448093" cy="2726268"/>
          </a:xfrm>
          <a:prstGeom prst="rect">
            <a:avLst/>
          </a:prstGeom>
        </p:spPr>
        <p:txBody>
          <a:bodyPr vert="horz" lIns="476786" tIns="238393" rIns="476786" bIns="238393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DB6B2-9E5C-4BA2-847C-367EC201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70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767864" rtl="0" eaLnBrk="1" latinLnBrk="0" hangingPunct="1">
        <a:spcBef>
          <a:spcPct val="0"/>
        </a:spcBef>
        <a:buNone/>
        <a:defRPr kumimoji="1" sz="2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7949" indent="-1787949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73890" indent="-1489958" algn="l" defTabSz="4767864" rtl="0" eaLnBrk="1" latinLnBrk="0" hangingPunct="1">
        <a:spcBef>
          <a:spcPct val="20000"/>
        </a:spcBef>
        <a:buFont typeface="Arial" pitchFamily="34" charset="0"/>
        <a:buChar char="–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59831" indent="-1191966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43763" indent="-1191966" algn="l" defTabSz="4767864" rtl="0" eaLnBrk="1" latinLnBrk="0" hangingPunct="1">
        <a:spcBef>
          <a:spcPct val="20000"/>
        </a:spcBef>
        <a:buFont typeface="Arial" pitchFamily="34" charset="0"/>
        <a:buChar char="–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27695" indent="-1191966" algn="l" defTabSz="4767864" rtl="0" eaLnBrk="1" latinLnBrk="0" hangingPunct="1">
        <a:spcBef>
          <a:spcPct val="20000"/>
        </a:spcBef>
        <a:buFont typeface="Arial" pitchFamily="34" charset="0"/>
        <a:buChar char="»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11627" indent="-1191966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495560" indent="-1191966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879492" indent="-1191966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263424" indent="-1191966" algn="l" defTabSz="4767864" rtl="0" eaLnBrk="1" latinLnBrk="0" hangingPunct="1">
        <a:spcBef>
          <a:spcPct val="20000"/>
        </a:spcBef>
        <a:buFont typeface="Arial" pitchFamily="34" charset="0"/>
        <a:buChar char="•"/>
        <a:defRPr kumimoji="1"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3932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67864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1797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35729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19661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03593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687526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071458" algn="l" defTabSz="4767864" rtl="0" eaLnBrk="1" latinLnBrk="0" hangingPunct="1">
        <a:defRPr kumimoji="1"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32000" y="2232441"/>
            <a:ext cx="32363807" cy="43244967"/>
          </a:xfrm>
        </p:spPr>
        <p:txBody>
          <a:bodyPr>
            <a:normAutofit lnSpcReduction="10000"/>
          </a:bodyPr>
          <a:lstStyle/>
          <a:p>
            <a:r>
              <a:rPr lang="en-US" altLang="ja-JP" sz="10000" b="1" dirty="0">
                <a:solidFill>
                  <a:srgbClr val="0000FF"/>
                </a:solidFill>
              </a:rPr>
              <a:t>Presentation at</a:t>
            </a:r>
          </a:p>
          <a:p>
            <a:r>
              <a:rPr lang="en-US" altLang="ja-JP" sz="12000" b="1" dirty="0"/>
              <a:t> </a:t>
            </a:r>
            <a:r>
              <a:rPr lang="en-US" altLang="ja-JP" sz="12000" b="1" dirty="0">
                <a:solidFill>
                  <a:srgbClr val="FF0000"/>
                </a:solidFill>
              </a:rPr>
              <a:t>Third World Party Convention</a:t>
            </a:r>
          </a:p>
          <a:p>
            <a:pPr algn="r"/>
            <a:r>
              <a:rPr lang="en-US" altLang="ja-JP" sz="8000" b="1" dirty="0">
                <a:solidFill>
                  <a:schemeClr val="tx1"/>
                </a:solidFill>
              </a:rPr>
              <a:t>Mr. Nayamat Khan</a:t>
            </a:r>
          </a:p>
          <a:p>
            <a:pPr algn="r"/>
            <a:r>
              <a:rPr lang="en-US" altLang="ja-JP" sz="8000" b="1" dirty="0">
                <a:solidFill>
                  <a:schemeClr val="tx1"/>
                </a:solidFill>
              </a:rPr>
              <a:t>World </a:t>
            </a:r>
            <a:r>
              <a:rPr lang="en-US" altLang="ja-JP" sz="8000" b="1">
                <a:solidFill>
                  <a:schemeClr val="tx1"/>
                </a:solidFill>
              </a:rPr>
              <a:t>Party Bangladesh</a:t>
            </a:r>
            <a:endParaRPr lang="en-US" altLang="ja-JP" sz="8000" b="1" dirty="0">
              <a:solidFill>
                <a:schemeClr val="tx1"/>
              </a:solidFill>
            </a:endParaRPr>
          </a:p>
          <a:p>
            <a:pPr algn="r"/>
            <a:r>
              <a:rPr lang="en-US" altLang="ja-JP" sz="8000" b="1" dirty="0">
                <a:solidFill>
                  <a:schemeClr val="tx1"/>
                </a:solidFill>
              </a:rPr>
              <a:t> 15 December 2019</a:t>
            </a: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	Dear World Citizen,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Good evening.  I am very glad and grateful to Allah.  He helped me to attend our 3rd world party convention in safe.   And a  lot of thanks our Honorable  president Mr. Toshio Suzuki to arrange this convention for us.</a:t>
            </a: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	We want to improve our world.  We don't want war and we want peace and peace.  World Party can gift a new world.  If a man get benefit a family get benefits.  If a country get benefit the hole nation got benefits.  If our president want to give us a new world, it is possible for him.  If he makes a work place around the world for world citizens, then we see peace nation each country.  And also we get a peacefully life.  </a:t>
            </a: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	Our prophet said that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* "One hour's meditation on the work of the Creator is better than seventy years of prayer." –.. …  Muhammad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  * "Happiness is when what you think, what you say, and what you do are in harmony." - Mahatma Gandhi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 * "There is nothing like returning to a place that remains unchanged to find the ways in which you yourself have altered." - Nelson Mandela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  * "I have come to realize that people are about as happy as they make up their minds to be." - Abraham Lincoln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	May brings happiness in the all being life not only human. May longevity world party activity and spreads all over the world and lets we try to bring a better world for all by world party which is the main &amp; basic objective.</a:t>
            </a:r>
          </a:p>
          <a:p>
            <a:pPr algn="l"/>
            <a:endParaRPr lang="en-US" altLang="ja-JP" sz="7200" dirty="0">
              <a:solidFill>
                <a:schemeClr val="tx1"/>
              </a:solidFill>
            </a:endParaRPr>
          </a:p>
          <a:p>
            <a:pPr algn="l"/>
            <a:r>
              <a:rPr lang="en-US" altLang="ja-JP" sz="7200" dirty="0">
                <a:solidFill>
                  <a:schemeClr val="tx1"/>
                </a:solidFill>
              </a:rPr>
              <a:t> ..  Mohammad Nayamat Khan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B6B2-9E5C-4BA2-847C-367EC201CA5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38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7041</TotalTime>
  <Words>19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Toshio</dc:creator>
  <cp:lastModifiedBy>toshichan</cp:lastModifiedBy>
  <cp:revision>994</cp:revision>
  <cp:lastPrinted>2018-09-04T03:01:28Z</cp:lastPrinted>
  <dcterms:created xsi:type="dcterms:W3CDTF">2012-12-10T22:52:28Z</dcterms:created>
  <dcterms:modified xsi:type="dcterms:W3CDTF">2019-10-16T14:04:06Z</dcterms:modified>
</cp:coreProperties>
</file>