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4" r:id="rId2"/>
  </p:sldIdLst>
  <p:sldSz cx="36206113" cy="51206400"/>
  <p:notesSz cx="6858000" cy="9874250"/>
  <p:defaultTextStyle>
    <a:defPPr>
      <a:defRPr lang="ja-JP"/>
    </a:defPPr>
    <a:lvl1pPr marL="0" algn="l" defTabSz="4767864" rtl="0" eaLnBrk="1" latinLnBrk="0" hangingPunct="1">
      <a:defRPr kumimoji="1" sz="9400" kern="1200">
        <a:solidFill>
          <a:schemeClr val="tx1"/>
        </a:solidFill>
        <a:latin typeface="+mn-lt"/>
        <a:ea typeface="+mn-ea"/>
        <a:cs typeface="+mn-cs"/>
      </a:defRPr>
    </a:lvl1pPr>
    <a:lvl2pPr marL="2383932" algn="l" defTabSz="4767864" rtl="0" eaLnBrk="1" latinLnBrk="0" hangingPunct="1">
      <a:defRPr kumimoji="1" sz="9400" kern="1200">
        <a:solidFill>
          <a:schemeClr val="tx1"/>
        </a:solidFill>
        <a:latin typeface="+mn-lt"/>
        <a:ea typeface="+mn-ea"/>
        <a:cs typeface="+mn-cs"/>
      </a:defRPr>
    </a:lvl2pPr>
    <a:lvl3pPr marL="4767864" algn="l" defTabSz="4767864" rtl="0" eaLnBrk="1" latinLnBrk="0" hangingPunct="1">
      <a:defRPr kumimoji="1" sz="9400" kern="1200">
        <a:solidFill>
          <a:schemeClr val="tx1"/>
        </a:solidFill>
        <a:latin typeface="+mn-lt"/>
        <a:ea typeface="+mn-ea"/>
        <a:cs typeface="+mn-cs"/>
      </a:defRPr>
    </a:lvl3pPr>
    <a:lvl4pPr marL="7151797" algn="l" defTabSz="4767864" rtl="0" eaLnBrk="1" latinLnBrk="0" hangingPunct="1">
      <a:defRPr kumimoji="1" sz="9400" kern="1200">
        <a:solidFill>
          <a:schemeClr val="tx1"/>
        </a:solidFill>
        <a:latin typeface="+mn-lt"/>
        <a:ea typeface="+mn-ea"/>
        <a:cs typeface="+mn-cs"/>
      </a:defRPr>
    </a:lvl4pPr>
    <a:lvl5pPr marL="9535729" algn="l" defTabSz="4767864" rtl="0" eaLnBrk="1" latinLnBrk="0" hangingPunct="1">
      <a:defRPr kumimoji="1" sz="9400" kern="1200">
        <a:solidFill>
          <a:schemeClr val="tx1"/>
        </a:solidFill>
        <a:latin typeface="+mn-lt"/>
        <a:ea typeface="+mn-ea"/>
        <a:cs typeface="+mn-cs"/>
      </a:defRPr>
    </a:lvl5pPr>
    <a:lvl6pPr marL="11919661" algn="l" defTabSz="4767864" rtl="0" eaLnBrk="1" latinLnBrk="0" hangingPunct="1">
      <a:defRPr kumimoji="1" sz="9400" kern="1200">
        <a:solidFill>
          <a:schemeClr val="tx1"/>
        </a:solidFill>
        <a:latin typeface="+mn-lt"/>
        <a:ea typeface="+mn-ea"/>
        <a:cs typeface="+mn-cs"/>
      </a:defRPr>
    </a:lvl6pPr>
    <a:lvl7pPr marL="14303593" algn="l" defTabSz="4767864" rtl="0" eaLnBrk="1" latinLnBrk="0" hangingPunct="1">
      <a:defRPr kumimoji="1" sz="9400" kern="1200">
        <a:solidFill>
          <a:schemeClr val="tx1"/>
        </a:solidFill>
        <a:latin typeface="+mn-lt"/>
        <a:ea typeface="+mn-ea"/>
        <a:cs typeface="+mn-cs"/>
      </a:defRPr>
    </a:lvl7pPr>
    <a:lvl8pPr marL="16687526" algn="l" defTabSz="4767864" rtl="0" eaLnBrk="1" latinLnBrk="0" hangingPunct="1">
      <a:defRPr kumimoji="1" sz="9400" kern="1200">
        <a:solidFill>
          <a:schemeClr val="tx1"/>
        </a:solidFill>
        <a:latin typeface="+mn-lt"/>
        <a:ea typeface="+mn-ea"/>
        <a:cs typeface="+mn-cs"/>
      </a:defRPr>
    </a:lvl8pPr>
    <a:lvl9pPr marL="19071458" algn="l" defTabSz="4767864" rtl="0" eaLnBrk="1" latinLnBrk="0" hangingPunct="1">
      <a:defRPr kumimoji="1" sz="9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28">
          <p15:clr>
            <a:srgbClr val="A4A3A4"/>
          </p15:clr>
        </p15:guide>
        <p15:guide id="2" pos="1135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shichan" initials="t" lastIdx="2" clrIdx="0">
    <p:extLst>
      <p:ext uri="{19B8F6BF-5375-455C-9EA6-DF929625EA0E}">
        <p15:presenceInfo xmlns:p15="http://schemas.microsoft.com/office/powerpoint/2012/main" userId="toshic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66"/>
    <a:srgbClr val="CCFFCC"/>
    <a:srgbClr val="FFCCFF"/>
    <a:srgbClr val="FF0066"/>
    <a:srgbClr val="00FFFF"/>
    <a:srgbClr val="FFFFCC"/>
    <a:srgbClr val="CCFFFF"/>
    <a:srgbClr val="FF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700" autoAdjust="0"/>
  </p:normalViewPr>
  <p:slideViewPr>
    <p:cSldViewPr>
      <p:cViewPr varScale="1">
        <p:scale>
          <a:sx n="15" d="100"/>
          <a:sy n="15" d="100"/>
        </p:scale>
        <p:origin x="744" y="126"/>
      </p:cViewPr>
      <p:guideLst>
        <p:guide orient="horz" pos="16128"/>
        <p:guide pos="113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71208" cy="493792"/>
          </a:xfrm>
          <a:prstGeom prst="rect">
            <a:avLst/>
          </a:prstGeom>
        </p:spPr>
        <p:txBody>
          <a:bodyPr vert="horz" lIns="92056" tIns="46028" rIns="92056" bIns="4602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5177" y="4"/>
            <a:ext cx="2971208" cy="493792"/>
          </a:xfrm>
          <a:prstGeom prst="rect">
            <a:avLst/>
          </a:prstGeom>
        </p:spPr>
        <p:txBody>
          <a:bodyPr vert="horz" lIns="92056" tIns="46028" rIns="92056" bIns="46028" rtlCol="0"/>
          <a:lstStyle>
            <a:lvl1pPr algn="r">
              <a:defRPr sz="1200"/>
            </a:lvl1pPr>
          </a:lstStyle>
          <a:p>
            <a:fld id="{5CF1CFD3-DAE0-49C8-8378-C53AC374D18D}" type="datetimeFigureOut">
              <a:rPr kumimoji="1" lang="ja-JP" altLang="en-US" smtClean="0"/>
              <a:t>2019/12/4</a:t>
            </a:fld>
            <a:endParaRPr kumimoji="1" lang="ja-JP" altLang="en-US" dirty="0"/>
          </a:p>
        </p:txBody>
      </p:sp>
      <p:sp>
        <p:nvSpPr>
          <p:cNvPr id="4" name="スライド イメージ プレースホルダー 3"/>
          <p:cNvSpPr>
            <a:spLocks noGrp="1" noRot="1" noChangeAspect="1"/>
          </p:cNvSpPr>
          <p:nvPr>
            <p:ph type="sldImg" idx="2"/>
          </p:nvPr>
        </p:nvSpPr>
        <p:spPr>
          <a:xfrm>
            <a:off x="2119313" y="739775"/>
            <a:ext cx="2619375" cy="3703638"/>
          </a:xfrm>
          <a:prstGeom prst="rect">
            <a:avLst/>
          </a:prstGeom>
          <a:noFill/>
          <a:ln w="12700">
            <a:solidFill>
              <a:prstClr val="black"/>
            </a:solidFill>
          </a:ln>
        </p:spPr>
        <p:txBody>
          <a:bodyPr vert="horz" lIns="92056" tIns="46028" rIns="92056" bIns="46028" rtlCol="0" anchor="ctr"/>
          <a:lstStyle/>
          <a:p>
            <a:endParaRPr lang="ja-JP" altLang="en-US" dirty="0"/>
          </a:p>
        </p:txBody>
      </p:sp>
      <p:sp>
        <p:nvSpPr>
          <p:cNvPr id="5" name="ノート プレースホルダー 4"/>
          <p:cNvSpPr>
            <a:spLocks noGrp="1"/>
          </p:cNvSpPr>
          <p:nvPr>
            <p:ph type="body" sz="quarter" idx="3"/>
          </p:nvPr>
        </p:nvSpPr>
        <p:spPr>
          <a:xfrm>
            <a:off x="686287" y="4690232"/>
            <a:ext cx="5485430" cy="4444127"/>
          </a:xfrm>
          <a:prstGeom prst="rect">
            <a:avLst/>
          </a:prstGeom>
        </p:spPr>
        <p:txBody>
          <a:bodyPr vert="horz" lIns="92056" tIns="46028" rIns="92056" bIns="460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872"/>
            <a:ext cx="2971208" cy="493791"/>
          </a:xfrm>
          <a:prstGeom prst="rect">
            <a:avLst/>
          </a:prstGeom>
        </p:spPr>
        <p:txBody>
          <a:bodyPr vert="horz" lIns="92056" tIns="46028" rIns="92056" bIns="4602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5177" y="9378872"/>
            <a:ext cx="2971208" cy="493791"/>
          </a:xfrm>
          <a:prstGeom prst="rect">
            <a:avLst/>
          </a:prstGeom>
        </p:spPr>
        <p:txBody>
          <a:bodyPr vert="horz" lIns="92056" tIns="46028" rIns="92056" bIns="46028" rtlCol="0" anchor="b"/>
          <a:lstStyle>
            <a:lvl1pPr algn="r">
              <a:defRPr sz="1200"/>
            </a:lvl1pPr>
          </a:lstStyle>
          <a:p>
            <a:fld id="{A7D5C4D9-AD69-42C4-8532-D0D79CFF6E3F}" type="slidenum">
              <a:rPr kumimoji="1" lang="ja-JP" altLang="en-US" smtClean="0"/>
              <a:t>‹#›</a:t>
            </a:fld>
            <a:endParaRPr kumimoji="1" lang="ja-JP" altLang="en-US" dirty="0"/>
          </a:p>
        </p:txBody>
      </p:sp>
    </p:spTree>
    <p:extLst>
      <p:ext uri="{BB962C8B-B14F-4D97-AF65-F5344CB8AC3E}">
        <p14:creationId xmlns:p14="http://schemas.microsoft.com/office/powerpoint/2010/main" val="2455557357"/>
      </p:ext>
    </p:extLst>
  </p:cSld>
  <p:clrMap bg1="lt1" tx1="dk1" bg2="lt2" tx2="dk2" accent1="accent1" accent2="accent2" accent3="accent3" accent4="accent4" accent5="accent5" accent6="accent6" hlink="hlink" folHlink="folHlink"/>
  <p:notesStyle>
    <a:lvl1pPr marL="0" algn="l" defTabSz="4767864" rtl="0" eaLnBrk="1" latinLnBrk="0" hangingPunct="1">
      <a:defRPr kumimoji="1" sz="6300" kern="1200">
        <a:solidFill>
          <a:schemeClr val="tx1"/>
        </a:solidFill>
        <a:latin typeface="+mn-lt"/>
        <a:ea typeface="+mn-ea"/>
        <a:cs typeface="+mn-cs"/>
      </a:defRPr>
    </a:lvl1pPr>
    <a:lvl2pPr marL="2383932" algn="l" defTabSz="4767864" rtl="0" eaLnBrk="1" latinLnBrk="0" hangingPunct="1">
      <a:defRPr kumimoji="1" sz="6300" kern="1200">
        <a:solidFill>
          <a:schemeClr val="tx1"/>
        </a:solidFill>
        <a:latin typeface="+mn-lt"/>
        <a:ea typeface="+mn-ea"/>
        <a:cs typeface="+mn-cs"/>
      </a:defRPr>
    </a:lvl2pPr>
    <a:lvl3pPr marL="4767864" algn="l" defTabSz="4767864" rtl="0" eaLnBrk="1" latinLnBrk="0" hangingPunct="1">
      <a:defRPr kumimoji="1" sz="6300" kern="1200">
        <a:solidFill>
          <a:schemeClr val="tx1"/>
        </a:solidFill>
        <a:latin typeface="+mn-lt"/>
        <a:ea typeface="+mn-ea"/>
        <a:cs typeface="+mn-cs"/>
      </a:defRPr>
    </a:lvl3pPr>
    <a:lvl4pPr marL="7151797" algn="l" defTabSz="4767864" rtl="0" eaLnBrk="1" latinLnBrk="0" hangingPunct="1">
      <a:defRPr kumimoji="1" sz="6300" kern="1200">
        <a:solidFill>
          <a:schemeClr val="tx1"/>
        </a:solidFill>
        <a:latin typeface="+mn-lt"/>
        <a:ea typeface="+mn-ea"/>
        <a:cs typeface="+mn-cs"/>
      </a:defRPr>
    </a:lvl4pPr>
    <a:lvl5pPr marL="9535729" algn="l" defTabSz="4767864" rtl="0" eaLnBrk="1" latinLnBrk="0" hangingPunct="1">
      <a:defRPr kumimoji="1" sz="6300" kern="1200">
        <a:solidFill>
          <a:schemeClr val="tx1"/>
        </a:solidFill>
        <a:latin typeface="+mn-lt"/>
        <a:ea typeface="+mn-ea"/>
        <a:cs typeface="+mn-cs"/>
      </a:defRPr>
    </a:lvl5pPr>
    <a:lvl6pPr marL="11919661" algn="l" defTabSz="4767864" rtl="0" eaLnBrk="1" latinLnBrk="0" hangingPunct="1">
      <a:defRPr kumimoji="1" sz="6300" kern="1200">
        <a:solidFill>
          <a:schemeClr val="tx1"/>
        </a:solidFill>
        <a:latin typeface="+mn-lt"/>
        <a:ea typeface="+mn-ea"/>
        <a:cs typeface="+mn-cs"/>
      </a:defRPr>
    </a:lvl6pPr>
    <a:lvl7pPr marL="14303593" algn="l" defTabSz="4767864" rtl="0" eaLnBrk="1" latinLnBrk="0" hangingPunct="1">
      <a:defRPr kumimoji="1" sz="6300" kern="1200">
        <a:solidFill>
          <a:schemeClr val="tx1"/>
        </a:solidFill>
        <a:latin typeface="+mn-lt"/>
        <a:ea typeface="+mn-ea"/>
        <a:cs typeface="+mn-cs"/>
      </a:defRPr>
    </a:lvl7pPr>
    <a:lvl8pPr marL="16687526" algn="l" defTabSz="4767864" rtl="0" eaLnBrk="1" latinLnBrk="0" hangingPunct="1">
      <a:defRPr kumimoji="1" sz="6300" kern="1200">
        <a:solidFill>
          <a:schemeClr val="tx1"/>
        </a:solidFill>
        <a:latin typeface="+mn-lt"/>
        <a:ea typeface="+mn-ea"/>
        <a:cs typeface="+mn-cs"/>
      </a:defRPr>
    </a:lvl8pPr>
    <a:lvl9pPr marL="19071458" algn="l" defTabSz="4767864" rtl="0" eaLnBrk="1" latinLnBrk="0" hangingPunct="1">
      <a:defRPr kumimoji="1" sz="6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15459" y="15907184"/>
            <a:ext cx="30775196" cy="1097618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5430917" y="29016963"/>
            <a:ext cx="25344279" cy="13086078"/>
          </a:xfrm>
        </p:spPr>
        <p:txBody>
          <a:bodyPr/>
          <a:lstStyle>
            <a:lvl1pPr marL="0" indent="0" algn="ctr">
              <a:buNone/>
              <a:defRPr>
                <a:solidFill>
                  <a:schemeClr val="tx1">
                    <a:tint val="75000"/>
                  </a:schemeClr>
                </a:solidFill>
              </a:defRPr>
            </a:lvl1pPr>
            <a:lvl2pPr marL="2383932" indent="0" algn="ctr">
              <a:buNone/>
              <a:defRPr>
                <a:solidFill>
                  <a:schemeClr val="tx1">
                    <a:tint val="75000"/>
                  </a:schemeClr>
                </a:solidFill>
              </a:defRPr>
            </a:lvl2pPr>
            <a:lvl3pPr marL="4767864" indent="0" algn="ctr">
              <a:buNone/>
              <a:defRPr>
                <a:solidFill>
                  <a:schemeClr val="tx1">
                    <a:tint val="75000"/>
                  </a:schemeClr>
                </a:solidFill>
              </a:defRPr>
            </a:lvl3pPr>
            <a:lvl4pPr marL="7151797" indent="0" algn="ctr">
              <a:buNone/>
              <a:defRPr>
                <a:solidFill>
                  <a:schemeClr val="tx1">
                    <a:tint val="75000"/>
                  </a:schemeClr>
                </a:solidFill>
              </a:defRPr>
            </a:lvl4pPr>
            <a:lvl5pPr marL="9535729" indent="0" algn="ctr">
              <a:buNone/>
              <a:defRPr>
                <a:solidFill>
                  <a:schemeClr val="tx1">
                    <a:tint val="75000"/>
                  </a:schemeClr>
                </a:solidFill>
              </a:defRPr>
            </a:lvl5pPr>
            <a:lvl6pPr marL="11919661" indent="0" algn="ctr">
              <a:buNone/>
              <a:defRPr>
                <a:solidFill>
                  <a:schemeClr val="tx1">
                    <a:tint val="75000"/>
                  </a:schemeClr>
                </a:solidFill>
              </a:defRPr>
            </a:lvl6pPr>
            <a:lvl7pPr marL="14303593" indent="0" algn="ctr">
              <a:buNone/>
              <a:defRPr>
                <a:solidFill>
                  <a:schemeClr val="tx1">
                    <a:tint val="75000"/>
                  </a:schemeClr>
                </a:solidFill>
              </a:defRPr>
            </a:lvl7pPr>
            <a:lvl8pPr marL="16687526" indent="0" algn="ctr">
              <a:buNone/>
              <a:defRPr>
                <a:solidFill>
                  <a:schemeClr val="tx1">
                    <a:tint val="75000"/>
                  </a:schemeClr>
                </a:solidFill>
              </a:defRPr>
            </a:lvl8pPr>
            <a:lvl9pPr marL="1907145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3BFAD2E-01B2-47AF-92FF-4577C65E1199}" type="datetime1">
              <a:rPr kumimoji="1" lang="ja-JP" altLang="en-US" smtClean="0"/>
              <a:t>2019/12/4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10359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583B89-C6E5-48D5-83E1-E2318B3F733A}" type="datetime1">
              <a:rPr kumimoji="1" lang="ja-JP" altLang="en-US" smtClean="0"/>
              <a:t>2019/12/4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95652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9687071" y="2963334"/>
            <a:ext cx="6109784" cy="6310714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357732" y="2963334"/>
            <a:ext cx="17725912" cy="6310714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9CF165-CAA7-4583-943B-9AFACE357639}" type="datetime1">
              <a:rPr kumimoji="1" lang="ja-JP" altLang="en-US" smtClean="0"/>
              <a:t>2019/12/4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36230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B18ED8-B186-403D-8E7F-DA7C8E26D4E9}" type="datetime1">
              <a:rPr kumimoji="1" lang="ja-JP" altLang="en-US" smtClean="0"/>
              <a:t>2019/12/4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382023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860035" y="32904857"/>
            <a:ext cx="30775196" cy="10170162"/>
          </a:xfrm>
        </p:spPr>
        <p:txBody>
          <a:bodyPr anchor="t"/>
          <a:lstStyle>
            <a:lvl1pPr algn="l">
              <a:defRPr sz="20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2860035" y="21703463"/>
            <a:ext cx="30775196" cy="11201397"/>
          </a:xfrm>
        </p:spPr>
        <p:txBody>
          <a:bodyPr anchor="b"/>
          <a:lstStyle>
            <a:lvl1pPr marL="0" indent="0">
              <a:buNone/>
              <a:defRPr sz="10400">
                <a:solidFill>
                  <a:schemeClr val="tx1">
                    <a:tint val="75000"/>
                  </a:schemeClr>
                </a:solidFill>
              </a:defRPr>
            </a:lvl1pPr>
            <a:lvl2pPr marL="2383932" indent="0">
              <a:buNone/>
              <a:defRPr sz="9400">
                <a:solidFill>
                  <a:schemeClr val="tx1">
                    <a:tint val="75000"/>
                  </a:schemeClr>
                </a:solidFill>
              </a:defRPr>
            </a:lvl2pPr>
            <a:lvl3pPr marL="4767864" indent="0">
              <a:buNone/>
              <a:defRPr sz="8300">
                <a:solidFill>
                  <a:schemeClr val="tx1">
                    <a:tint val="75000"/>
                  </a:schemeClr>
                </a:solidFill>
              </a:defRPr>
            </a:lvl3pPr>
            <a:lvl4pPr marL="7151797" indent="0">
              <a:buNone/>
              <a:defRPr sz="7300">
                <a:solidFill>
                  <a:schemeClr val="tx1">
                    <a:tint val="75000"/>
                  </a:schemeClr>
                </a:solidFill>
              </a:defRPr>
            </a:lvl4pPr>
            <a:lvl5pPr marL="9535729" indent="0">
              <a:buNone/>
              <a:defRPr sz="7300">
                <a:solidFill>
                  <a:schemeClr val="tx1">
                    <a:tint val="75000"/>
                  </a:schemeClr>
                </a:solidFill>
              </a:defRPr>
            </a:lvl5pPr>
            <a:lvl6pPr marL="11919661" indent="0">
              <a:buNone/>
              <a:defRPr sz="7300">
                <a:solidFill>
                  <a:schemeClr val="tx1">
                    <a:tint val="75000"/>
                  </a:schemeClr>
                </a:solidFill>
              </a:defRPr>
            </a:lvl6pPr>
            <a:lvl7pPr marL="14303593" indent="0">
              <a:buNone/>
              <a:defRPr sz="7300">
                <a:solidFill>
                  <a:schemeClr val="tx1">
                    <a:tint val="75000"/>
                  </a:schemeClr>
                </a:solidFill>
              </a:defRPr>
            </a:lvl7pPr>
            <a:lvl8pPr marL="16687526" indent="0">
              <a:buNone/>
              <a:defRPr sz="7300">
                <a:solidFill>
                  <a:schemeClr val="tx1">
                    <a:tint val="75000"/>
                  </a:schemeClr>
                </a:solidFill>
              </a:defRPr>
            </a:lvl8pPr>
            <a:lvl9pPr marL="19071458" indent="0">
              <a:buNone/>
              <a:defRPr sz="7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889B816-B0B9-4B3E-B833-A86B940B0E04}" type="datetime1">
              <a:rPr kumimoji="1" lang="ja-JP" altLang="en-US" smtClean="0"/>
              <a:t>2019/12/4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09399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357732" y="17258462"/>
            <a:ext cx="11917846" cy="48812028"/>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3879012" y="17258462"/>
            <a:ext cx="11917846" cy="48812028"/>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39129AD-13E1-41E2-AF5A-BD680BF05DF7}" type="datetime1">
              <a:rPr kumimoji="1" lang="ja-JP" altLang="en-US" smtClean="0"/>
              <a:t>2019/12/4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97265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810306" y="2050629"/>
            <a:ext cx="32585502" cy="85344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810308" y="11462178"/>
            <a:ext cx="15997321" cy="4776891"/>
          </a:xfrm>
        </p:spPr>
        <p:txBody>
          <a:bodyPr anchor="b"/>
          <a:lstStyle>
            <a:lvl1pPr marL="0" indent="0">
              <a:buNone/>
              <a:defRPr sz="12500" b="1"/>
            </a:lvl1pPr>
            <a:lvl2pPr marL="2383932" indent="0">
              <a:buNone/>
              <a:defRPr sz="10400" b="1"/>
            </a:lvl2pPr>
            <a:lvl3pPr marL="4767864" indent="0">
              <a:buNone/>
              <a:defRPr sz="9400" b="1"/>
            </a:lvl3pPr>
            <a:lvl4pPr marL="7151797" indent="0">
              <a:buNone/>
              <a:defRPr sz="8300" b="1"/>
            </a:lvl4pPr>
            <a:lvl5pPr marL="9535729" indent="0">
              <a:buNone/>
              <a:defRPr sz="8300" b="1"/>
            </a:lvl5pPr>
            <a:lvl6pPr marL="11919661" indent="0">
              <a:buNone/>
              <a:defRPr sz="8300" b="1"/>
            </a:lvl6pPr>
            <a:lvl7pPr marL="14303593" indent="0">
              <a:buNone/>
              <a:defRPr sz="8300" b="1"/>
            </a:lvl7pPr>
            <a:lvl8pPr marL="16687526" indent="0">
              <a:buNone/>
              <a:defRPr sz="8300" b="1"/>
            </a:lvl8pPr>
            <a:lvl9pPr marL="19071458" indent="0">
              <a:buNone/>
              <a:defRPr sz="8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810308" y="16239066"/>
            <a:ext cx="15997321" cy="29502950"/>
          </a:xfrm>
        </p:spPr>
        <p:txBody>
          <a:bodyPr/>
          <a:lstStyle>
            <a:lvl1pPr>
              <a:defRPr sz="12500"/>
            </a:lvl1pPr>
            <a:lvl2pPr>
              <a:defRPr sz="10400"/>
            </a:lvl2pPr>
            <a:lvl3pPr>
              <a:defRPr sz="9400"/>
            </a:lvl3pPr>
            <a:lvl4pPr>
              <a:defRPr sz="8300"/>
            </a:lvl4pPr>
            <a:lvl5pPr>
              <a:defRPr sz="8300"/>
            </a:lvl5pPr>
            <a:lvl6pPr>
              <a:defRPr sz="8300"/>
            </a:lvl6pPr>
            <a:lvl7pPr>
              <a:defRPr sz="8300"/>
            </a:lvl7pPr>
            <a:lvl8pPr>
              <a:defRPr sz="8300"/>
            </a:lvl8pPr>
            <a:lvl9pPr>
              <a:defRPr sz="8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18392207" y="11462178"/>
            <a:ext cx="16003603" cy="4776891"/>
          </a:xfrm>
        </p:spPr>
        <p:txBody>
          <a:bodyPr anchor="b"/>
          <a:lstStyle>
            <a:lvl1pPr marL="0" indent="0">
              <a:buNone/>
              <a:defRPr sz="12500" b="1"/>
            </a:lvl1pPr>
            <a:lvl2pPr marL="2383932" indent="0">
              <a:buNone/>
              <a:defRPr sz="10400" b="1"/>
            </a:lvl2pPr>
            <a:lvl3pPr marL="4767864" indent="0">
              <a:buNone/>
              <a:defRPr sz="9400" b="1"/>
            </a:lvl3pPr>
            <a:lvl4pPr marL="7151797" indent="0">
              <a:buNone/>
              <a:defRPr sz="8300" b="1"/>
            </a:lvl4pPr>
            <a:lvl5pPr marL="9535729" indent="0">
              <a:buNone/>
              <a:defRPr sz="8300" b="1"/>
            </a:lvl5pPr>
            <a:lvl6pPr marL="11919661" indent="0">
              <a:buNone/>
              <a:defRPr sz="8300" b="1"/>
            </a:lvl6pPr>
            <a:lvl7pPr marL="14303593" indent="0">
              <a:buNone/>
              <a:defRPr sz="8300" b="1"/>
            </a:lvl7pPr>
            <a:lvl8pPr marL="16687526" indent="0">
              <a:buNone/>
              <a:defRPr sz="8300" b="1"/>
            </a:lvl8pPr>
            <a:lvl9pPr marL="19071458" indent="0">
              <a:buNone/>
              <a:defRPr sz="8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18392207" y="16239066"/>
            <a:ext cx="16003603" cy="29502950"/>
          </a:xfrm>
        </p:spPr>
        <p:txBody>
          <a:bodyPr/>
          <a:lstStyle>
            <a:lvl1pPr>
              <a:defRPr sz="12500"/>
            </a:lvl1pPr>
            <a:lvl2pPr>
              <a:defRPr sz="10400"/>
            </a:lvl2pPr>
            <a:lvl3pPr>
              <a:defRPr sz="9400"/>
            </a:lvl3pPr>
            <a:lvl4pPr>
              <a:defRPr sz="8300"/>
            </a:lvl4pPr>
            <a:lvl5pPr>
              <a:defRPr sz="8300"/>
            </a:lvl5pPr>
            <a:lvl6pPr>
              <a:defRPr sz="8300"/>
            </a:lvl6pPr>
            <a:lvl7pPr>
              <a:defRPr sz="8300"/>
            </a:lvl7pPr>
            <a:lvl8pPr>
              <a:defRPr sz="8300"/>
            </a:lvl8pPr>
            <a:lvl9pPr>
              <a:defRPr sz="8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7597DF7-FD50-4915-97BF-CA54F03AED90}" type="datetime1">
              <a:rPr kumimoji="1" lang="ja-JP" altLang="en-US" smtClean="0"/>
              <a:t>2019/12/4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53889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191D89-02D3-4A95-A604-48FB04538288}" type="datetime1">
              <a:rPr kumimoji="1" lang="ja-JP" altLang="en-US" smtClean="0"/>
              <a:t>2019/12/4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150557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47F82-5A0B-4643-A00B-D8391C1C29E5}" type="datetime1">
              <a:rPr kumimoji="1" lang="ja-JP" altLang="en-US" smtClean="0"/>
              <a:t>2019/12/4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52539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810308" y="2038773"/>
            <a:ext cx="11911563" cy="8676642"/>
          </a:xfrm>
        </p:spPr>
        <p:txBody>
          <a:bodyPr anchor="b"/>
          <a:lstStyle>
            <a:lvl1pPr algn="l">
              <a:defRPr sz="104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14155584" y="2038778"/>
            <a:ext cx="20240226" cy="43703246"/>
          </a:xfrm>
        </p:spPr>
        <p:txBody>
          <a:bodyPr/>
          <a:lstStyle>
            <a:lvl1pPr>
              <a:defRPr sz="16700"/>
            </a:lvl1pPr>
            <a:lvl2pPr>
              <a:defRPr sz="14600"/>
            </a:lvl2pPr>
            <a:lvl3pPr>
              <a:defRPr sz="12500"/>
            </a:lvl3pPr>
            <a:lvl4pPr>
              <a:defRPr sz="10400"/>
            </a:lvl4pPr>
            <a:lvl5pPr>
              <a:defRPr sz="10400"/>
            </a:lvl5pPr>
            <a:lvl6pPr>
              <a:defRPr sz="10400"/>
            </a:lvl6pPr>
            <a:lvl7pPr>
              <a:defRPr sz="10400"/>
            </a:lvl7pPr>
            <a:lvl8pPr>
              <a:defRPr sz="10400"/>
            </a:lvl8pPr>
            <a:lvl9pPr>
              <a:defRPr sz="10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1810308" y="10715418"/>
            <a:ext cx="11911563" cy="35026604"/>
          </a:xfrm>
        </p:spPr>
        <p:txBody>
          <a:bodyPr/>
          <a:lstStyle>
            <a:lvl1pPr marL="0" indent="0">
              <a:buNone/>
              <a:defRPr sz="7300"/>
            </a:lvl1pPr>
            <a:lvl2pPr marL="2383932" indent="0">
              <a:buNone/>
              <a:defRPr sz="6300"/>
            </a:lvl2pPr>
            <a:lvl3pPr marL="4767864" indent="0">
              <a:buNone/>
              <a:defRPr sz="5200"/>
            </a:lvl3pPr>
            <a:lvl4pPr marL="7151797" indent="0">
              <a:buNone/>
              <a:defRPr sz="4700"/>
            </a:lvl4pPr>
            <a:lvl5pPr marL="9535729" indent="0">
              <a:buNone/>
              <a:defRPr sz="4700"/>
            </a:lvl5pPr>
            <a:lvl6pPr marL="11919661" indent="0">
              <a:buNone/>
              <a:defRPr sz="4700"/>
            </a:lvl6pPr>
            <a:lvl7pPr marL="14303593" indent="0">
              <a:buNone/>
              <a:defRPr sz="4700"/>
            </a:lvl7pPr>
            <a:lvl8pPr marL="16687526" indent="0">
              <a:buNone/>
              <a:defRPr sz="4700"/>
            </a:lvl8pPr>
            <a:lvl9pPr marL="19071458" indent="0">
              <a:buNone/>
              <a:defRPr sz="47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FC6E-914E-4EDD-AC28-7178AE9AF964}" type="datetime1">
              <a:rPr kumimoji="1" lang="ja-JP" altLang="en-US" smtClean="0"/>
              <a:t>2019/12/4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421961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7096651" y="35844480"/>
            <a:ext cx="21723668" cy="4231646"/>
          </a:xfrm>
        </p:spPr>
        <p:txBody>
          <a:bodyPr anchor="b"/>
          <a:lstStyle>
            <a:lvl1pPr algn="l">
              <a:defRPr sz="10400" b="1"/>
            </a:lvl1pPr>
          </a:lstStyle>
          <a:p>
            <a:r>
              <a:rPr kumimoji="1" lang="ja-JP" altLang="en-US"/>
              <a:t>マスター タイトルの書式設定</a:t>
            </a:r>
          </a:p>
        </p:txBody>
      </p:sp>
      <p:sp>
        <p:nvSpPr>
          <p:cNvPr id="3" name="図プレースホルダー 2"/>
          <p:cNvSpPr>
            <a:spLocks noGrp="1"/>
          </p:cNvSpPr>
          <p:nvPr>
            <p:ph type="pic" idx="1"/>
          </p:nvPr>
        </p:nvSpPr>
        <p:spPr>
          <a:xfrm>
            <a:off x="7096651" y="4575384"/>
            <a:ext cx="21723668" cy="30723840"/>
          </a:xfrm>
        </p:spPr>
        <p:txBody>
          <a:bodyPr/>
          <a:lstStyle>
            <a:lvl1pPr marL="0" indent="0">
              <a:buNone/>
              <a:defRPr sz="16700"/>
            </a:lvl1pPr>
            <a:lvl2pPr marL="2383932" indent="0">
              <a:buNone/>
              <a:defRPr sz="14600"/>
            </a:lvl2pPr>
            <a:lvl3pPr marL="4767864" indent="0">
              <a:buNone/>
              <a:defRPr sz="12500"/>
            </a:lvl3pPr>
            <a:lvl4pPr marL="7151797" indent="0">
              <a:buNone/>
              <a:defRPr sz="10400"/>
            </a:lvl4pPr>
            <a:lvl5pPr marL="9535729" indent="0">
              <a:buNone/>
              <a:defRPr sz="10400"/>
            </a:lvl5pPr>
            <a:lvl6pPr marL="11919661" indent="0">
              <a:buNone/>
              <a:defRPr sz="10400"/>
            </a:lvl6pPr>
            <a:lvl7pPr marL="14303593" indent="0">
              <a:buNone/>
              <a:defRPr sz="10400"/>
            </a:lvl7pPr>
            <a:lvl8pPr marL="16687526" indent="0">
              <a:buNone/>
              <a:defRPr sz="10400"/>
            </a:lvl8pPr>
            <a:lvl9pPr marL="19071458" indent="0">
              <a:buNone/>
              <a:defRPr sz="10400"/>
            </a:lvl9pPr>
          </a:lstStyle>
          <a:p>
            <a:endParaRPr kumimoji="1" lang="ja-JP" altLang="en-US" dirty="0"/>
          </a:p>
        </p:txBody>
      </p:sp>
      <p:sp>
        <p:nvSpPr>
          <p:cNvPr id="4" name="テキスト プレースホルダー 3"/>
          <p:cNvSpPr>
            <a:spLocks noGrp="1"/>
          </p:cNvSpPr>
          <p:nvPr>
            <p:ph type="body" sz="half" idx="2"/>
          </p:nvPr>
        </p:nvSpPr>
        <p:spPr>
          <a:xfrm>
            <a:off x="7096651" y="40076126"/>
            <a:ext cx="21723668" cy="6009634"/>
          </a:xfrm>
        </p:spPr>
        <p:txBody>
          <a:bodyPr/>
          <a:lstStyle>
            <a:lvl1pPr marL="0" indent="0">
              <a:buNone/>
              <a:defRPr sz="7300"/>
            </a:lvl1pPr>
            <a:lvl2pPr marL="2383932" indent="0">
              <a:buNone/>
              <a:defRPr sz="6300"/>
            </a:lvl2pPr>
            <a:lvl3pPr marL="4767864" indent="0">
              <a:buNone/>
              <a:defRPr sz="5200"/>
            </a:lvl3pPr>
            <a:lvl4pPr marL="7151797" indent="0">
              <a:buNone/>
              <a:defRPr sz="4700"/>
            </a:lvl4pPr>
            <a:lvl5pPr marL="9535729" indent="0">
              <a:buNone/>
              <a:defRPr sz="4700"/>
            </a:lvl5pPr>
            <a:lvl6pPr marL="11919661" indent="0">
              <a:buNone/>
              <a:defRPr sz="4700"/>
            </a:lvl6pPr>
            <a:lvl7pPr marL="14303593" indent="0">
              <a:buNone/>
              <a:defRPr sz="4700"/>
            </a:lvl7pPr>
            <a:lvl8pPr marL="16687526" indent="0">
              <a:buNone/>
              <a:defRPr sz="4700"/>
            </a:lvl8pPr>
            <a:lvl9pPr marL="19071458" indent="0">
              <a:buNone/>
              <a:defRPr sz="47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649C31-295F-4B69-B7F3-8C1F757ED534}" type="datetime1">
              <a:rPr kumimoji="1" lang="ja-JP" altLang="en-US" smtClean="0"/>
              <a:t>2019/12/4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325954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810306" y="2050629"/>
            <a:ext cx="32585502" cy="8534400"/>
          </a:xfrm>
          <a:prstGeom prst="rect">
            <a:avLst/>
          </a:prstGeom>
        </p:spPr>
        <p:txBody>
          <a:bodyPr vert="horz" lIns="476786" tIns="238393" rIns="476786" bIns="23839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810306" y="11948165"/>
            <a:ext cx="32585502" cy="33793856"/>
          </a:xfrm>
          <a:prstGeom prst="rect">
            <a:avLst/>
          </a:prstGeom>
        </p:spPr>
        <p:txBody>
          <a:bodyPr vert="horz" lIns="476786" tIns="238393" rIns="476786" bIns="23839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1810306" y="47460752"/>
            <a:ext cx="8448093" cy="2726268"/>
          </a:xfrm>
          <a:prstGeom prst="rect">
            <a:avLst/>
          </a:prstGeom>
        </p:spPr>
        <p:txBody>
          <a:bodyPr vert="horz" lIns="476786" tIns="238393" rIns="476786" bIns="238393" rtlCol="0" anchor="ctr"/>
          <a:lstStyle>
            <a:lvl1pPr algn="l">
              <a:defRPr sz="6300">
                <a:solidFill>
                  <a:schemeClr val="tx1">
                    <a:tint val="75000"/>
                  </a:schemeClr>
                </a:solidFill>
              </a:defRPr>
            </a:lvl1pPr>
          </a:lstStyle>
          <a:p>
            <a:fld id="{09C4A9BB-A596-411E-B63C-7C1FB384027A}" type="datetime1">
              <a:rPr kumimoji="1" lang="ja-JP" altLang="en-US" smtClean="0"/>
              <a:t>2019/12/4</a:t>
            </a:fld>
            <a:endParaRPr kumimoji="1" lang="ja-JP" altLang="en-US" dirty="0"/>
          </a:p>
        </p:txBody>
      </p:sp>
      <p:sp>
        <p:nvSpPr>
          <p:cNvPr id="5" name="フッター プレースホルダー 4"/>
          <p:cNvSpPr>
            <a:spLocks noGrp="1"/>
          </p:cNvSpPr>
          <p:nvPr>
            <p:ph type="ftr" sz="quarter" idx="3"/>
          </p:nvPr>
        </p:nvSpPr>
        <p:spPr>
          <a:xfrm>
            <a:off x="12370422" y="47460752"/>
            <a:ext cx="11465269" cy="2726268"/>
          </a:xfrm>
          <a:prstGeom prst="rect">
            <a:avLst/>
          </a:prstGeom>
        </p:spPr>
        <p:txBody>
          <a:bodyPr vert="horz" lIns="476786" tIns="238393" rIns="476786" bIns="238393" rtlCol="0" anchor="ctr"/>
          <a:lstStyle>
            <a:lvl1pPr algn="ctr">
              <a:defRPr sz="63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25947714" y="47460752"/>
            <a:ext cx="8448093" cy="2726268"/>
          </a:xfrm>
          <a:prstGeom prst="rect">
            <a:avLst/>
          </a:prstGeom>
        </p:spPr>
        <p:txBody>
          <a:bodyPr vert="horz" lIns="476786" tIns="238393" rIns="476786" bIns="238393" rtlCol="0" anchor="ctr"/>
          <a:lstStyle>
            <a:lvl1pPr algn="r">
              <a:defRPr sz="6300">
                <a:solidFill>
                  <a:schemeClr val="tx1">
                    <a:tint val="75000"/>
                  </a:schemeClr>
                </a:solidFill>
              </a:defRPr>
            </a:lvl1p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373170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767864" rtl="0" eaLnBrk="1" latinLnBrk="0" hangingPunct="1">
        <a:spcBef>
          <a:spcPct val="0"/>
        </a:spcBef>
        <a:buNone/>
        <a:defRPr kumimoji="1" sz="22900" kern="1200">
          <a:solidFill>
            <a:schemeClr val="tx1"/>
          </a:solidFill>
          <a:latin typeface="+mj-lt"/>
          <a:ea typeface="+mj-ea"/>
          <a:cs typeface="+mj-cs"/>
        </a:defRPr>
      </a:lvl1pPr>
    </p:titleStyle>
    <p:bodyStyle>
      <a:lvl1pPr marL="1787949" indent="-1787949" algn="l" defTabSz="4767864" rtl="0" eaLnBrk="1" latinLnBrk="0" hangingPunct="1">
        <a:spcBef>
          <a:spcPct val="20000"/>
        </a:spcBef>
        <a:buFont typeface="Arial" pitchFamily="34" charset="0"/>
        <a:buChar char="•"/>
        <a:defRPr kumimoji="1" sz="16700" kern="1200">
          <a:solidFill>
            <a:schemeClr val="tx1"/>
          </a:solidFill>
          <a:latin typeface="+mn-lt"/>
          <a:ea typeface="+mn-ea"/>
          <a:cs typeface="+mn-cs"/>
        </a:defRPr>
      </a:lvl1pPr>
      <a:lvl2pPr marL="3873890" indent="-1489958" algn="l" defTabSz="4767864" rtl="0" eaLnBrk="1" latinLnBrk="0" hangingPunct="1">
        <a:spcBef>
          <a:spcPct val="20000"/>
        </a:spcBef>
        <a:buFont typeface="Arial" pitchFamily="34" charset="0"/>
        <a:buChar char="–"/>
        <a:defRPr kumimoji="1" sz="14600" kern="1200">
          <a:solidFill>
            <a:schemeClr val="tx1"/>
          </a:solidFill>
          <a:latin typeface="+mn-lt"/>
          <a:ea typeface="+mn-ea"/>
          <a:cs typeface="+mn-cs"/>
        </a:defRPr>
      </a:lvl2pPr>
      <a:lvl3pPr marL="5959831" indent="-1191966" algn="l" defTabSz="4767864" rtl="0" eaLnBrk="1" latinLnBrk="0" hangingPunct="1">
        <a:spcBef>
          <a:spcPct val="20000"/>
        </a:spcBef>
        <a:buFont typeface="Arial" pitchFamily="34" charset="0"/>
        <a:buChar char="•"/>
        <a:defRPr kumimoji="1" sz="12500" kern="1200">
          <a:solidFill>
            <a:schemeClr val="tx1"/>
          </a:solidFill>
          <a:latin typeface="+mn-lt"/>
          <a:ea typeface="+mn-ea"/>
          <a:cs typeface="+mn-cs"/>
        </a:defRPr>
      </a:lvl3pPr>
      <a:lvl4pPr marL="8343763"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4pPr>
      <a:lvl5pPr marL="10727695"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5pPr>
      <a:lvl6pPr marL="13111627"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6pPr>
      <a:lvl7pPr marL="15495560"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7pPr>
      <a:lvl8pPr marL="17879492"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8pPr>
      <a:lvl9pPr marL="20263424"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9pPr>
    </p:bodyStyle>
    <p:otherStyle>
      <a:defPPr>
        <a:defRPr lang="ja-JP"/>
      </a:defPPr>
      <a:lvl1pPr marL="0" algn="l" defTabSz="4767864" rtl="0" eaLnBrk="1" latinLnBrk="0" hangingPunct="1">
        <a:defRPr kumimoji="1" sz="9400" kern="1200">
          <a:solidFill>
            <a:schemeClr val="tx1"/>
          </a:solidFill>
          <a:latin typeface="+mn-lt"/>
          <a:ea typeface="+mn-ea"/>
          <a:cs typeface="+mn-cs"/>
        </a:defRPr>
      </a:lvl1pPr>
      <a:lvl2pPr marL="2383932" algn="l" defTabSz="4767864" rtl="0" eaLnBrk="1" latinLnBrk="0" hangingPunct="1">
        <a:defRPr kumimoji="1" sz="9400" kern="1200">
          <a:solidFill>
            <a:schemeClr val="tx1"/>
          </a:solidFill>
          <a:latin typeface="+mn-lt"/>
          <a:ea typeface="+mn-ea"/>
          <a:cs typeface="+mn-cs"/>
        </a:defRPr>
      </a:lvl2pPr>
      <a:lvl3pPr marL="4767864" algn="l" defTabSz="4767864" rtl="0" eaLnBrk="1" latinLnBrk="0" hangingPunct="1">
        <a:defRPr kumimoji="1" sz="9400" kern="1200">
          <a:solidFill>
            <a:schemeClr val="tx1"/>
          </a:solidFill>
          <a:latin typeface="+mn-lt"/>
          <a:ea typeface="+mn-ea"/>
          <a:cs typeface="+mn-cs"/>
        </a:defRPr>
      </a:lvl3pPr>
      <a:lvl4pPr marL="7151797" algn="l" defTabSz="4767864" rtl="0" eaLnBrk="1" latinLnBrk="0" hangingPunct="1">
        <a:defRPr kumimoji="1" sz="9400" kern="1200">
          <a:solidFill>
            <a:schemeClr val="tx1"/>
          </a:solidFill>
          <a:latin typeface="+mn-lt"/>
          <a:ea typeface="+mn-ea"/>
          <a:cs typeface="+mn-cs"/>
        </a:defRPr>
      </a:lvl4pPr>
      <a:lvl5pPr marL="9535729" algn="l" defTabSz="4767864" rtl="0" eaLnBrk="1" latinLnBrk="0" hangingPunct="1">
        <a:defRPr kumimoji="1" sz="9400" kern="1200">
          <a:solidFill>
            <a:schemeClr val="tx1"/>
          </a:solidFill>
          <a:latin typeface="+mn-lt"/>
          <a:ea typeface="+mn-ea"/>
          <a:cs typeface="+mn-cs"/>
        </a:defRPr>
      </a:lvl5pPr>
      <a:lvl6pPr marL="11919661" algn="l" defTabSz="4767864" rtl="0" eaLnBrk="1" latinLnBrk="0" hangingPunct="1">
        <a:defRPr kumimoji="1" sz="9400" kern="1200">
          <a:solidFill>
            <a:schemeClr val="tx1"/>
          </a:solidFill>
          <a:latin typeface="+mn-lt"/>
          <a:ea typeface="+mn-ea"/>
          <a:cs typeface="+mn-cs"/>
        </a:defRPr>
      </a:lvl6pPr>
      <a:lvl7pPr marL="14303593" algn="l" defTabSz="4767864" rtl="0" eaLnBrk="1" latinLnBrk="0" hangingPunct="1">
        <a:defRPr kumimoji="1" sz="9400" kern="1200">
          <a:solidFill>
            <a:schemeClr val="tx1"/>
          </a:solidFill>
          <a:latin typeface="+mn-lt"/>
          <a:ea typeface="+mn-ea"/>
          <a:cs typeface="+mn-cs"/>
        </a:defRPr>
      </a:lvl7pPr>
      <a:lvl8pPr marL="16687526" algn="l" defTabSz="4767864" rtl="0" eaLnBrk="1" latinLnBrk="0" hangingPunct="1">
        <a:defRPr kumimoji="1" sz="9400" kern="1200">
          <a:solidFill>
            <a:schemeClr val="tx1"/>
          </a:solidFill>
          <a:latin typeface="+mn-lt"/>
          <a:ea typeface="+mn-ea"/>
          <a:cs typeface="+mn-cs"/>
        </a:defRPr>
      </a:lvl8pPr>
      <a:lvl9pPr marL="19071458" algn="l" defTabSz="4767864" rtl="0" eaLnBrk="1" latinLnBrk="0" hangingPunct="1">
        <a:defRPr kumimoji="1" sz="9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32000" y="2232441"/>
            <a:ext cx="32363807" cy="46917376"/>
          </a:xfrm>
        </p:spPr>
        <p:txBody>
          <a:bodyPr>
            <a:normAutofit lnSpcReduction="10000"/>
          </a:bodyPr>
          <a:lstStyle/>
          <a:p>
            <a:r>
              <a:rPr lang="en-US" altLang="ja-JP" sz="10000" b="1" dirty="0">
                <a:solidFill>
                  <a:srgbClr val="0000FF"/>
                </a:solidFill>
              </a:rPr>
              <a:t>Presentation at</a:t>
            </a:r>
          </a:p>
          <a:p>
            <a:r>
              <a:rPr lang="en-US" altLang="ja-JP" sz="12000" b="1" dirty="0"/>
              <a:t> </a:t>
            </a:r>
            <a:r>
              <a:rPr lang="en-US" altLang="ja-JP" sz="12000" b="1" dirty="0">
                <a:solidFill>
                  <a:srgbClr val="FF0000"/>
                </a:solidFill>
              </a:rPr>
              <a:t>Third World Party Convention</a:t>
            </a:r>
          </a:p>
          <a:p>
            <a:pPr algn="r" latinLnBrk="1"/>
            <a:r>
              <a:rPr lang="en-US" altLang="ja-JP" sz="8000" b="1" dirty="0">
                <a:solidFill>
                  <a:schemeClr val="tx1"/>
                </a:solidFill>
              </a:rPr>
              <a:t>Mr. Masateru Sugiyama, World Party Japan</a:t>
            </a:r>
            <a:endParaRPr lang="ja-JP" altLang="ja-JP" sz="8000" b="1" dirty="0">
              <a:solidFill>
                <a:schemeClr val="tx1"/>
              </a:solidFill>
            </a:endParaRPr>
          </a:p>
          <a:p>
            <a:pPr algn="r"/>
            <a:r>
              <a:rPr lang="en-US" altLang="ja-JP" sz="8000" b="1" dirty="0">
                <a:solidFill>
                  <a:schemeClr val="tx1"/>
                </a:solidFill>
              </a:rPr>
              <a:t>World Government Institute, World Party, World Citizen Network</a:t>
            </a:r>
          </a:p>
          <a:p>
            <a:pPr algn="r"/>
            <a:r>
              <a:rPr lang="en-US" altLang="ja-JP" sz="8000" b="1" dirty="0">
                <a:solidFill>
                  <a:schemeClr val="tx1"/>
                </a:solidFill>
              </a:rPr>
              <a:t>http://www.w-g.jp/wp/conv-wp/presentations.htm</a:t>
            </a:r>
            <a:endParaRPr lang="ja-JP" altLang="ja-JP" sz="8000" b="1" dirty="0">
              <a:solidFill>
                <a:schemeClr val="tx1"/>
              </a:solidFill>
            </a:endParaRPr>
          </a:p>
          <a:p>
            <a:pPr algn="r"/>
            <a:r>
              <a:rPr lang="en-US" altLang="ja-JP" sz="8000" b="1" dirty="0">
                <a:solidFill>
                  <a:schemeClr val="tx1"/>
                </a:solidFill>
              </a:rPr>
              <a:t> 15 December 2019</a:t>
            </a:r>
          </a:p>
          <a:p>
            <a:pPr algn="l"/>
            <a:endParaRPr lang="en-US" altLang="ja-JP" sz="7200" dirty="0">
              <a:solidFill>
                <a:schemeClr val="tx1"/>
              </a:solidFill>
            </a:endParaRPr>
          </a:p>
          <a:p>
            <a:pPr algn="l"/>
            <a:r>
              <a:rPr lang="en-US" altLang="ja-JP" sz="7200" b="1" dirty="0">
                <a:solidFill>
                  <a:schemeClr val="tx1"/>
                </a:solidFill>
              </a:rPr>
              <a:t>In English</a:t>
            </a:r>
          </a:p>
          <a:p>
            <a:pPr algn="l"/>
            <a:endParaRPr lang="en-US" altLang="ja-JP" sz="7200" dirty="0">
              <a:solidFill>
                <a:schemeClr val="tx1"/>
              </a:solidFill>
            </a:endParaRPr>
          </a:p>
          <a:p>
            <a:pPr algn="l"/>
            <a:r>
              <a:rPr lang="en-US" altLang="ja-JP" sz="7200" dirty="0">
                <a:solidFill>
                  <a:schemeClr val="tx1"/>
                </a:solidFill>
              </a:rPr>
              <a:t>I am very happy to participate in a seat like this  today. I wanted to be able to engage in constructive encounters and dialogues.</a:t>
            </a:r>
          </a:p>
          <a:p>
            <a:pPr algn="l"/>
            <a:r>
              <a:rPr lang="en-US" altLang="ja-JP" sz="7200" dirty="0">
                <a:solidFill>
                  <a:schemeClr val="tx1"/>
                </a:solidFill>
              </a:rPr>
              <a:t>	I am very sorry for my personal affairs, but when I was younger, I had the opportunity to touch the unfairness of people in Davao and have been trying to make matter better though I am helpless.</a:t>
            </a:r>
          </a:p>
          <a:p>
            <a:pPr algn="l"/>
            <a:r>
              <a:rPr lang="en-US" altLang="ja-JP" sz="7200" dirty="0">
                <a:solidFill>
                  <a:schemeClr val="tx1"/>
                </a:solidFill>
              </a:rPr>
              <a:t>	I think that we humans have been desperate and have come to here with good intentions as much as possible. Thanks to that, the IT revolution has occurred in recent years, the role of capitalism has begun to change, and equality has also increased. I think that we, who live in such a background, are required to have a service mind that is undecorated more than ever.</a:t>
            </a:r>
          </a:p>
          <a:p>
            <a:pPr algn="l"/>
            <a:r>
              <a:rPr lang="en-US" altLang="ja-JP" sz="7200" dirty="0">
                <a:solidFill>
                  <a:schemeClr val="tx1"/>
                </a:solidFill>
              </a:rPr>
              <a:t>	It is truly wonderful that people from different regions gather here in Nepal, believe in the future, and renovate towards a lasting peace that all exist.</a:t>
            </a:r>
          </a:p>
          <a:p>
            <a:pPr algn="l"/>
            <a:r>
              <a:rPr lang="en-US" altLang="ja-JP" sz="7200" dirty="0">
                <a:solidFill>
                  <a:schemeClr val="tx1"/>
                </a:solidFill>
              </a:rPr>
              <a:t>	Lastly, I would like to express my gratitude to Mr. Suzuki who set up a place like this and the highly motivated people who participated, and I hope that we can continue to pursue a society that everyone can convince.</a:t>
            </a:r>
          </a:p>
          <a:p>
            <a:pPr algn="l"/>
            <a:endParaRPr lang="en-US" altLang="ja-JP" sz="7200" dirty="0">
              <a:solidFill>
                <a:schemeClr val="tx1"/>
              </a:solidFill>
            </a:endParaRPr>
          </a:p>
          <a:p>
            <a:pPr algn="l"/>
            <a:r>
              <a:rPr lang="en-US" altLang="ja-JP" sz="7200" b="1" dirty="0">
                <a:solidFill>
                  <a:schemeClr val="tx1"/>
                </a:solidFill>
              </a:rPr>
              <a:t>In Japanese</a:t>
            </a:r>
          </a:p>
          <a:p>
            <a:pPr algn="l"/>
            <a:endParaRPr lang="en-US" altLang="ja-JP" sz="7200" dirty="0">
              <a:solidFill>
                <a:schemeClr val="tx1"/>
              </a:solidFill>
            </a:endParaRPr>
          </a:p>
          <a:p>
            <a:pPr algn="l"/>
            <a:r>
              <a:rPr lang="ja-JP" altLang="en-US" sz="7200" dirty="0">
                <a:solidFill>
                  <a:schemeClr val="tx1"/>
                </a:solidFill>
              </a:rPr>
              <a:t>　本日はこのような席に参加でき誠に幸いです。建設的な出会いと対話ができることを願い参列させて頂きました。</a:t>
            </a:r>
          </a:p>
          <a:p>
            <a:pPr algn="l"/>
            <a:r>
              <a:rPr lang="ja-JP" altLang="en-US" sz="7200" dirty="0">
                <a:solidFill>
                  <a:schemeClr val="tx1"/>
                </a:solidFill>
              </a:rPr>
              <a:t>　私事で大変恐縮ではありますが、私は今よりも若い頃、ダバオにて人の不公平さに触れる機会があり、無力ながらもより良くありたいと生きてきました。</a:t>
            </a:r>
          </a:p>
          <a:p>
            <a:pPr algn="l"/>
            <a:r>
              <a:rPr lang="ja-JP" altLang="en-US" sz="7200" dirty="0">
                <a:solidFill>
                  <a:schemeClr val="tx1"/>
                </a:solidFill>
              </a:rPr>
              <a:t>　私たち人類は本当に必死に、なるべく善意を指針にここまでやってきたと思います。その甲斐もあり、近年も</a:t>
            </a:r>
            <a:r>
              <a:rPr lang="en-US" altLang="ja-JP" sz="7200" dirty="0">
                <a:solidFill>
                  <a:schemeClr val="tx1"/>
                </a:solidFill>
              </a:rPr>
              <a:t>IT</a:t>
            </a:r>
            <a:r>
              <a:rPr lang="ja-JP" altLang="en-US" sz="7200" dirty="0">
                <a:solidFill>
                  <a:schemeClr val="tx1"/>
                </a:solidFill>
              </a:rPr>
              <a:t>革命が生じ、資本主義の役割も変わり始め、対等性も以前にも増しました。このような時代背景を生きる私たちは今まで以上に飾りなき奉仕のマインドが求められると私は思います。</a:t>
            </a:r>
          </a:p>
          <a:p>
            <a:pPr algn="l"/>
            <a:r>
              <a:rPr lang="ja-JP" altLang="en-US" sz="7200" dirty="0">
                <a:solidFill>
                  <a:schemeClr val="tx1"/>
                </a:solidFill>
              </a:rPr>
              <a:t>　その中で、このように異なる地域の人々がここネパールに集まり、未来を信じ、全存在が合意する永続的平和に向け刷新する事は真に素晴らしい事でしょう。</a:t>
            </a:r>
          </a:p>
          <a:p>
            <a:pPr algn="l"/>
            <a:r>
              <a:rPr lang="ja-JP" altLang="en-US" sz="7200" dirty="0">
                <a:solidFill>
                  <a:schemeClr val="tx1"/>
                </a:solidFill>
              </a:rPr>
              <a:t>　最後に、このような場を設けて下さった鈴木様、そしてご参加していらっしゃる志の高き皆様に感謝を抱くと共に、これからも皆が納得する社会追求ができます事を強く願います。</a:t>
            </a:r>
          </a:p>
          <a:p>
            <a:pPr algn="l"/>
            <a:endParaRPr lang="en-US" altLang="ja-JP" sz="7200" dirty="0">
              <a:solidFill>
                <a:schemeClr val="tx1"/>
              </a:solidFill>
            </a:endParaRPr>
          </a:p>
          <a:p>
            <a:pPr algn="l"/>
            <a:endParaRPr lang="en-US" altLang="ja-JP" sz="7200" dirty="0">
              <a:solidFill>
                <a:schemeClr val="tx1"/>
              </a:solidFill>
            </a:endParaRPr>
          </a:p>
          <a:p>
            <a:pPr algn="l"/>
            <a:endParaRPr lang="en-US" altLang="ja-JP" sz="7200" dirty="0">
              <a:solidFill>
                <a:schemeClr val="tx1"/>
              </a:solidFill>
            </a:endParaRPr>
          </a:p>
          <a:p>
            <a:pPr algn="l"/>
            <a:endParaRPr lang="en-US" altLang="ja-JP" sz="7200" dirty="0">
              <a:solidFill>
                <a:schemeClr val="tx1"/>
              </a:solidFill>
            </a:endParaRPr>
          </a:p>
          <a:p>
            <a:pPr algn="l"/>
            <a:endParaRPr lang="en-US" altLang="ja-JP" sz="7200" dirty="0">
              <a:solidFill>
                <a:schemeClr val="tx1"/>
              </a:solidFill>
            </a:endParaRPr>
          </a:p>
          <a:p>
            <a:pPr algn="l"/>
            <a:endParaRPr lang="en-US" altLang="ja-JP" sz="7200" dirty="0">
              <a:solidFill>
                <a:schemeClr val="tx1"/>
              </a:solidFill>
            </a:endParaRPr>
          </a:p>
          <a:p>
            <a:pPr algn="l"/>
            <a:endParaRPr lang="en-US" altLang="ja-JP" sz="7200" dirty="0">
              <a:solidFill>
                <a:schemeClr val="tx1"/>
              </a:solidFill>
            </a:endParaRPr>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9300" dirty="0"/>
          </a:p>
          <a:p>
            <a:pPr algn="l"/>
            <a:endParaRPr lang="en-US" altLang="ja-JP" sz="9300" dirty="0"/>
          </a:p>
          <a:p>
            <a:pPr algn="l"/>
            <a:endParaRPr lang="en-US" altLang="ja-JP" sz="9300" dirty="0"/>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endParaRPr kumimoji="1" lang="en-US" altLang="ja-JP" sz="5400" dirty="0"/>
          </a:p>
          <a:p>
            <a:endParaRPr lang="en-US" altLang="ja-JP" sz="5400" dirty="0"/>
          </a:p>
          <a:p>
            <a:endParaRPr kumimoji="1"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kumimoji="1" lang="ja-JP" altLang="en-US" sz="5400"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1</a:t>
            </a:fld>
            <a:endParaRPr kumimoji="1" lang="ja-JP" altLang="en-US" dirty="0"/>
          </a:p>
        </p:txBody>
      </p:sp>
    </p:spTree>
    <p:extLst>
      <p:ext uri="{BB962C8B-B14F-4D97-AF65-F5344CB8AC3E}">
        <p14:creationId xmlns:p14="http://schemas.microsoft.com/office/powerpoint/2010/main" val="40533803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6691</TotalTime>
  <Words>492</Words>
  <Application>Microsoft Office PowerPoint</Application>
  <PresentationFormat>ユーザー設定</PresentationFormat>
  <Paragraphs>62</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Office ​​テーマ</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Toshio</dc:creator>
  <cp:lastModifiedBy>toshichan</cp:lastModifiedBy>
  <cp:revision>923</cp:revision>
  <cp:lastPrinted>2018-09-04T03:01:28Z</cp:lastPrinted>
  <dcterms:created xsi:type="dcterms:W3CDTF">2012-12-10T22:52:28Z</dcterms:created>
  <dcterms:modified xsi:type="dcterms:W3CDTF">2019-12-04T14:33:02Z</dcterms:modified>
</cp:coreProperties>
</file>